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0" r:id="rId1"/>
    <p:sldMasterId id="2147483912" r:id="rId2"/>
  </p:sldMasterIdLst>
  <p:notesMasterIdLst>
    <p:notesMasterId r:id="rId27"/>
  </p:notesMasterIdLst>
  <p:sldIdLst>
    <p:sldId id="256" r:id="rId3"/>
    <p:sldId id="282" r:id="rId4"/>
    <p:sldId id="309" r:id="rId5"/>
    <p:sldId id="299" r:id="rId6"/>
    <p:sldId id="284" r:id="rId7"/>
    <p:sldId id="312" r:id="rId8"/>
    <p:sldId id="283" r:id="rId9"/>
    <p:sldId id="285" r:id="rId10"/>
    <p:sldId id="304" r:id="rId11"/>
    <p:sldId id="261" r:id="rId12"/>
    <p:sldId id="286" r:id="rId13"/>
    <p:sldId id="275" r:id="rId14"/>
    <p:sldId id="281" r:id="rId15"/>
    <p:sldId id="290" r:id="rId16"/>
    <p:sldId id="266" r:id="rId17"/>
    <p:sldId id="306" r:id="rId18"/>
    <p:sldId id="310" r:id="rId19"/>
    <p:sldId id="311" r:id="rId20"/>
    <p:sldId id="307" r:id="rId21"/>
    <p:sldId id="313" r:id="rId22"/>
    <p:sldId id="314" r:id="rId23"/>
    <p:sldId id="302" r:id="rId24"/>
    <p:sldId id="279" r:id="rId25"/>
    <p:sldId id="300"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45"/>
    <p:restoredTop sz="72283"/>
  </p:normalViewPr>
  <p:slideViewPr>
    <p:cSldViewPr snapToGrid="0" snapToObjects="1">
      <p:cViewPr varScale="1">
        <p:scale>
          <a:sx n="66" d="100"/>
          <a:sy n="66" d="100"/>
        </p:scale>
        <p:origin x="2464"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C5ABB6-FA96-3E42-9348-E4972C07F235}"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US"/>
        </a:p>
      </dgm:t>
    </dgm:pt>
    <dgm:pt modelId="{863E9772-E043-0140-BCC1-39B90740E726}">
      <dgm:prSet phldrT="[Text]"/>
      <dgm:spPr/>
      <dgm:t>
        <a:bodyPr/>
        <a:lstStyle/>
        <a:p>
          <a:r>
            <a:rPr lang="en-US" dirty="0"/>
            <a:t>A student clicks on a malicious link from an email, realizes their mistake, and comes to you for help. What do you do?</a:t>
          </a:r>
        </a:p>
      </dgm:t>
    </dgm:pt>
    <dgm:pt modelId="{A63BA131-F2BC-604F-ACBF-5491B972BDCE}" type="parTrans" cxnId="{9CE7C5EE-63FB-4C4E-9EBD-41938866BA5A}">
      <dgm:prSet/>
      <dgm:spPr/>
      <dgm:t>
        <a:bodyPr/>
        <a:lstStyle/>
        <a:p>
          <a:endParaRPr lang="en-US"/>
        </a:p>
      </dgm:t>
    </dgm:pt>
    <dgm:pt modelId="{D7BF2AAD-119E-514C-B843-AE288E450BF9}" type="sibTrans" cxnId="{9CE7C5EE-63FB-4C4E-9EBD-41938866BA5A}">
      <dgm:prSet/>
      <dgm:spPr/>
      <dgm:t>
        <a:bodyPr/>
        <a:lstStyle/>
        <a:p>
          <a:endParaRPr lang="en-US"/>
        </a:p>
      </dgm:t>
    </dgm:pt>
    <dgm:pt modelId="{47201F9D-A5F6-2A40-BA9D-45E44A884D1A}">
      <dgm:prSet phldrT="[Text]"/>
      <dgm:spPr/>
      <dgm:t>
        <a:bodyPr/>
        <a:lstStyle/>
        <a:p>
          <a:r>
            <a:rPr lang="en-US" dirty="0"/>
            <a:t>There has been an increase of cyberbullying events at your school. What are some steps you can take?</a:t>
          </a:r>
        </a:p>
      </dgm:t>
    </dgm:pt>
    <dgm:pt modelId="{2DEE4811-DEFA-B148-A2C6-A7D55A266E2A}" type="parTrans" cxnId="{9ED1AFF5-311D-5647-A76D-132A289A67FD}">
      <dgm:prSet/>
      <dgm:spPr/>
      <dgm:t>
        <a:bodyPr/>
        <a:lstStyle/>
        <a:p>
          <a:endParaRPr lang="en-US"/>
        </a:p>
      </dgm:t>
    </dgm:pt>
    <dgm:pt modelId="{0C6467CE-4F17-9E45-81E4-92E6D059D281}" type="sibTrans" cxnId="{9ED1AFF5-311D-5647-A76D-132A289A67FD}">
      <dgm:prSet/>
      <dgm:spPr/>
      <dgm:t>
        <a:bodyPr/>
        <a:lstStyle/>
        <a:p>
          <a:endParaRPr lang="en-US"/>
        </a:p>
      </dgm:t>
    </dgm:pt>
    <dgm:pt modelId="{0A394C00-28DB-5547-AC1D-8070CB00D895}">
      <dgm:prSet phldrT="[Text]"/>
      <dgm:spPr/>
      <dgm:t>
        <a:bodyPr/>
        <a:lstStyle/>
        <a:p>
          <a:r>
            <a:rPr lang="en-US" dirty="0"/>
            <a:t>Who are some of your community partners/resources for dealing with security and privacy issues?</a:t>
          </a:r>
        </a:p>
      </dgm:t>
    </dgm:pt>
    <dgm:pt modelId="{581DCF38-2A28-194B-BF0B-39C2D0EB7872}" type="parTrans" cxnId="{94D06976-3B5A-1849-9E7B-C34A682F94F4}">
      <dgm:prSet/>
      <dgm:spPr/>
      <dgm:t>
        <a:bodyPr/>
        <a:lstStyle/>
        <a:p>
          <a:endParaRPr lang="en-US"/>
        </a:p>
      </dgm:t>
    </dgm:pt>
    <dgm:pt modelId="{B103EDCF-F979-B046-A790-37D7EB9F9A85}" type="sibTrans" cxnId="{94D06976-3B5A-1849-9E7B-C34A682F94F4}">
      <dgm:prSet/>
      <dgm:spPr/>
      <dgm:t>
        <a:bodyPr/>
        <a:lstStyle/>
        <a:p>
          <a:endParaRPr lang="en-US"/>
        </a:p>
      </dgm:t>
    </dgm:pt>
    <dgm:pt modelId="{5C9AA4AC-1719-AD4E-9475-809AAE914341}">
      <dgm:prSet/>
      <dgm:spPr/>
      <dgm:t>
        <a:bodyPr/>
        <a:lstStyle/>
        <a:p>
          <a:r>
            <a:rPr lang="en-US" dirty="0"/>
            <a:t>How might you incorporate Privacy and/or security education or activities into existing programming?</a:t>
          </a:r>
        </a:p>
      </dgm:t>
    </dgm:pt>
    <dgm:pt modelId="{3825DAD4-A817-8A42-966D-4E92027385C5}" type="parTrans" cxnId="{F1FB0B84-A242-0A42-92DC-D1A0E1C1A4D5}">
      <dgm:prSet/>
      <dgm:spPr/>
      <dgm:t>
        <a:bodyPr/>
        <a:lstStyle/>
        <a:p>
          <a:endParaRPr lang="en-US"/>
        </a:p>
      </dgm:t>
    </dgm:pt>
    <dgm:pt modelId="{BABBA38A-EEFA-A84A-A0F8-B10ECBF351E3}" type="sibTrans" cxnId="{F1FB0B84-A242-0A42-92DC-D1A0E1C1A4D5}">
      <dgm:prSet/>
      <dgm:spPr/>
      <dgm:t>
        <a:bodyPr/>
        <a:lstStyle/>
        <a:p>
          <a:endParaRPr lang="en-US"/>
        </a:p>
      </dgm:t>
    </dgm:pt>
    <dgm:pt modelId="{28041D9C-BE98-B743-B06E-102AE96B1300}" type="pres">
      <dgm:prSet presAssocID="{33C5ABB6-FA96-3E42-9348-E4972C07F235}" presName="diagram" presStyleCnt="0">
        <dgm:presLayoutVars>
          <dgm:dir/>
          <dgm:resizeHandles val="exact"/>
        </dgm:presLayoutVars>
      </dgm:prSet>
      <dgm:spPr/>
    </dgm:pt>
    <dgm:pt modelId="{78B55611-0C73-0D4C-8895-EFC43CF02BF9}" type="pres">
      <dgm:prSet presAssocID="{863E9772-E043-0140-BCC1-39B90740E726}" presName="node" presStyleLbl="node1" presStyleIdx="0" presStyleCnt="4">
        <dgm:presLayoutVars>
          <dgm:bulletEnabled val="1"/>
        </dgm:presLayoutVars>
      </dgm:prSet>
      <dgm:spPr/>
    </dgm:pt>
    <dgm:pt modelId="{D14A11AA-4E99-1948-8E96-2FC3047916FB}" type="pres">
      <dgm:prSet presAssocID="{D7BF2AAD-119E-514C-B843-AE288E450BF9}" presName="sibTrans" presStyleCnt="0"/>
      <dgm:spPr/>
    </dgm:pt>
    <dgm:pt modelId="{BCD41CE5-8091-9448-AA82-9EF3648B2E6C}" type="pres">
      <dgm:prSet presAssocID="{47201F9D-A5F6-2A40-BA9D-45E44A884D1A}" presName="node" presStyleLbl="node1" presStyleIdx="1" presStyleCnt="4">
        <dgm:presLayoutVars>
          <dgm:bulletEnabled val="1"/>
        </dgm:presLayoutVars>
      </dgm:prSet>
      <dgm:spPr/>
    </dgm:pt>
    <dgm:pt modelId="{C42F090F-395D-8A45-9BB0-F6E5B42A56A6}" type="pres">
      <dgm:prSet presAssocID="{0C6467CE-4F17-9E45-81E4-92E6D059D281}" presName="sibTrans" presStyleCnt="0"/>
      <dgm:spPr/>
    </dgm:pt>
    <dgm:pt modelId="{2169B9E4-AF9F-2541-965E-8ADBDA55425B}" type="pres">
      <dgm:prSet presAssocID="{5C9AA4AC-1719-AD4E-9475-809AAE914341}" presName="node" presStyleLbl="node1" presStyleIdx="2" presStyleCnt="4">
        <dgm:presLayoutVars>
          <dgm:bulletEnabled val="1"/>
        </dgm:presLayoutVars>
      </dgm:prSet>
      <dgm:spPr/>
    </dgm:pt>
    <dgm:pt modelId="{AB68A7CF-4A60-224E-80F7-DCC1236A8D4A}" type="pres">
      <dgm:prSet presAssocID="{BABBA38A-EEFA-A84A-A0F8-B10ECBF351E3}" presName="sibTrans" presStyleCnt="0"/>
      <dgm:spPr/>
    </dgm:pt>
    <dgm:pt modelId="{BB9898AA-30A8-2A4F-9990-332834505394}" type="pres">
      <dgm:prSet presAssocID="{0A394C00-28DB-5547-AC1D-8070CB00D895}" presName="node" presStyleLbl="node1" presStyleIdx="3" presStyleCnt="4">
        <dgm:presLayoutVars>
          <dgm:bulletEnabled val="1"/>
        </dgm:presLayoutVars>
      </dgm:prSet>
      <dgm:spPr/>
    </dgm:pt>
  </dgm:ptLst>
  <dgm:cxnLst>
    <dgm:cxn modelId="{B2D21448-45F6-594A-8F0F-03ED18867D41}" type="presOf" srcId="{5C9AA4AC-1719-AD4E-9475-809AAE914341}" destId="{2169B9E4-AF9F-2541-965E-8ADBDA55425B}" srcOrd="0" destOrd="0" presId="urn:microsoft.com/office/officeart/2005/8/layout/default"/>
    <dgm:cxn modelId="{62089B53-4C06-3448-865C-E41B35309B52}" type="presOf" srcId="{0A394C00-28DB-5547-AC1D-8070CB00D895}" destId="{BB9898AA-30A8-2A4F-9990-332834505394}" srcOrd="0" destOrd="0" presId="urn:microsoft.com/office/officeart/2005/8/layout/default"/>
    <dgm:cxn modelId="{94D06976-3B5A-1849-9E7B-C34A682F94F4}" srcId="{33C5ABB6-FA96-3E42-9348-E4972C07F235}" destId="{0A394C00-28DB-5547-AC1D-8070CB00D895}" srcOrd="3" destOrd="0" parTransId="{581DCF38-2A28-194B-BF0B-39C2D0EB7872}" sibTransId="{B103EDCF-F979-B046-A790-37D7EB9F9A85}"/>
    <dgm:cxn modelId="{F1FB0B84-A242-0A42-92DC-D1A0E1C1A4D5}" srcId="{33C5ABB6-FA96-3E42-9348-E4972C07F235}" destId="{5C9AA4AC-1719-AD4E-9475-809AAE914341}" srcOrd="2" destOrd="0" parTransId="{3825DAD4-A817-8A42-966D-4E92027385C5}" sibTransId="{BABBA38A-EEFA-A84A-A0F8-B10ECBF351E3}"/>
    <dgm:cxn modelId="{89A47FAD-89C4-554D-8454-78FD4D058462}" type="presOf" srcId="{863E9772-E043-0140-BCC1-39B90740E726}" destId="{78B55611-0C73-0D4C-8895-EFC43CF02BF9}" srcOrd="0" destOrd="0" presId="urn:microsoft.com/office/officeart/2005/8/layout/default"/>
    <dgm:cxn modelId="{DE5ABBDC-E633-DC42-8DB2-E165076F4A0B}" type="presOf" srcId="{33C5ABB6-FA96-3E42-9348-E4972C07F235}" destId="{28041D9C-BE98-B743-B06E-102AE96B1300}" srcOrd="0" destOrd="0" presId="urn:microsoft.com/office/officeart/2005/8/layout/default"/>
    <dgm:cxn modelId="{9CE7C5EE-63FB-4C4E-9EBD-41938866BA5A}" srcId="{33C5ABB6-FA96-3E42-9348-E4972C07F235}" destId="{863E9772-E043-0140-BCC1-39B90740E726}" srcOrd="0" destOrd="0" parTransId="{A63BA131-F2BC-604F-ACBF-5491B972BDCE}" sibTransId="{D7BF2AAD-119E-514C-B843-AE288E450BF9}"/>
    <dgm:cxn modelId="{9ED1AFF5-311D-5647-A76D-132A289A67FD}" srcId="{33C5ABB6-FA96-3E42-9348-E4972C07F235}" destId="{47201F9D-A5F6-2A40-BA9D-45E44A884D1A}" srcOrd="1" destOrd="0" parTransId="{2DEE4811-DEFA-B148-A2C6-A7D55A266E2A}" sibTransId="{0C6467CE-4F17-9E45-81E4-92E6D059D281}"/>
    <dgm:cxn modelId="{FFBF52FD-8BF6-1742-B8AD-1F106D1824EE}" type="presOf" srcId="{47201F9D-A5F6-2A40-BA9D-45E44A884D1A}" destId="{BCD41CE5-8091-9448-AA82-9EF3648B2E6C}" srcOrd="0" destOrd="0" presId="urn:microsoft.com/office/officeart/2005/8/layout/default"/>
    <dgm:cxn modelId="{5CA68A7F-FBB2-9E44-B8D5-44E50459B862}" type="presParOf" srcId="{28041D9C-BE98-B743-B06E-102AE96B1300}" destId="{78B55611-0C73-0D4C-8895-EFC43CF02BF9}" srcOrd="0" destOrd="0" presId="urn:microsoft.com/office/officeart/2005/8/layout/default"/>
    <dgm:cxn modelId="{D9E1A1F2-5AE8-674E-8605-B395C4B107E8}" type="presParOf" srcId="{28041D9C-BE98-B743-B06E-102AE96B1300}" destId="{D14A11AA-4E99-1948-8E96-2FC3047916FB}" srcOrd="1" destOrd="0" presId="urn:microsoft.com/office/officeart/2005/8/layout/default"/>
    <dgm:cxn modelId="{BA6E7364-4A3E-7A4E-A51D-3962D317EFED}" type="presParOf" srcId="{28041D9C-BE98-B743-B06E-102AE96B1300}" destId="{BCD41CE5-8091-9448-AA82-9EF3648B2E6C}" srcOrd="2" destOrd="0" presId="urn:microsoft.com/office/officeart/2005/8/layout/default"/>
    <dgm:cxn modelId="{A4BE9AA2-A645-1542-92EF-FB7250AE4A28}" type="presParOf" srcId="{28041D9C-BE98-B743-B06E-102AE96B1300}" destId="{C42F090F-395D-8A45-9BB0-F6E5B42A56A6}" srcOrd="3" destOrd="0" presId="urn:microsoft.com/office/officeart/2005/8/layout/default"/>
    <dgm:cxn modelId="{2F4A45A3-E370-494A-9204-FBDDDCA71DCA}" type="presParOf" srcId="{28041D9C-BE98-B743-B06E-102AE96B1300}" destId="{2169B9E4-AF9F-2541-965E-8ADBDA55425B}" srcOrd="4" destOrd="0" presId="urn:microsoft.com/office/officeart/2005/8/layout/default"/>
    <dgm:cxn modelId="{32BF7EEF-EF7E-F843-80BC-28B85C4430C2}" type="presParOf" srcId="{28041D9C-BE98-B743-B06E-102AE96B1300}" destId="{AB68A7CF-4A60-224E-80F7-DCC1236A8D4A}" srcOrd="5" destOrd="0" presId="urn:microsoft.com/office/officeart/2005/8/layout/default"/>
    <dgm:cxn modelId="{E5F9B734-F467-B343-8688-AFC562DB10F5}" type="presParOf" srcId="{28041D9C-BE98-B743-B06E-102AE96B1300}" destId="{BB9898AA-30A8-2A4F-9990-332834505394}"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55611-0C73-0D4C-8895-EFC43CF02BF9}">
      <dsp:nvSpPr>
        <dsp:cNvPr id="0" name=""/>
        <dsp:cNvSpPr/>
      </dsp:nvSpPr>
      <dsp:spPr>
        <a:xfrm>
          <a:off x="424016" y="808"/>
          <a:ext cx="3410907" cy="204654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 student clicks on a malicious link from an email, realizes their mistake, and comes to you for help. What do you do?</a:t>
          </a:r>
        </a:p>
      </dsp:txBody>
      <dsp:txXfrm>
        <a:off x="424016" y="808"/>
        <a:ext cx="3410907" cy="2046544"/>
      </dsp:txXfrm>
    </dsp:sp>
    <dsp:sp modelId="{BCD41CE5-8091-9448-AA82-9EF3648B2E6C}">
      <dsp:nvSpPr>
        <dsp:cNvPr id="0" name=""/>
        <dsp:cNvSpPr/>
      </dsp:nvSpPr>
      <dsp:spPr>
        <a:xfrm>
          <a:off x="4176014" y="808"/>
          <a:ext cx="3410907" cy="2046544"/>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There has been an increase of cyberbullying events at your school. What are some steps you can take?</a:t>
          </a:r>
        </a:p>
      </dsp:txBody>
      <dsp:txXfrm>
        <a:off x="4176014" y="808"/>
        <a:ext cx="3410907" cy="2046544"/>
      </dsp:txXfrm>
    </dsp:sp>
    <dsp:sp modelId="{2169B9E4-AF9F-2541-965E-8ADBDA55425B}">
      <dsp:nvSpPr>
        <dsp:cNvPr id="0" name=""/>
        <dsp:cNvSpPr/>
      </dsp:nvSpPr>
      <dsp:spPr>
        <a:xfrm>
          <a:off x="424016" y="2388443"/>
          <a:ext cx="3410907" cy="2046544"/>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How might you incorporate Privacy and/or security education or activities into existing programming?</a:t>
          </a:r>
        </a:p>
      </dsp:txBody>
      <dsp:txXfrm>
        <a:off x="424016" y="2388443"/>
        <a:ext cx="3410907" cy="2046544"/>
      </dsp:txXfrm>
    </dsp:sp>
    <dsp:sp modelId="{BB9898AA-30A8-2A4F-9990-332834505394}">
      <dsp:nvSpPr>
        <dsp:cNvPr id="0" name=""/>
        <dsp:cNvSpPr/>
      </dsp:nvSpPr>
      <dsp:spPr>
        <a:xfrm>
          <a:off x="4176014" y="2388443"/>
          <a:ext cx="3410907" cy="2046544"/>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Who are some of your community partners/resources for dealing with security and privacy issues?</a:t>
          </a:r>
        </a:p>
      </dsp:txBody>
      <dsp:txXfrm>
        <a:off x="4176014" y="2388443"/>
        <a:ext cx="3410907" cy="204654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4B4970-F50A-4E4C-ABB7-473A42F58D6E}" type="datetimeFigureOut">
              <a:rPr lang="en-US" smtClean="0"/>
              <a:t>2/25/18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7DF702-8A31-EB4A-BA00-C0A7E20DD843}" type="slidenum">
              <a:rPr lang="en-US" smtClean="0"/>
              <a:t>‹#›</a:t>
            </a:fld>
            <a:endParaRPr lang="en-US"/>
          </a:p>
        </p:txBody>
      </p:sp>
    </p:spTree>
    <p:extLst>
      <p:ext uri="{BB962C8B-B14F-4D97-AF65-F5344CB8AC3E}">
        <p14:creationId xmlns:p14="http://schemas.microsoft.com/office/powerpoint/2010/main" val="1968527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self</a:t>
            </a:r>
          </a:p>
        </p:txBody>
      </p:sp>
      <p:sp>
        <p:nvSpPr>
          <p:cNvPr id="4" name="Slide Number Placeholder 3"/>
          <p:cNvSpPr>
            <a:spLocks noGrp="1"/>
          </p:cNvSpPr>
          <p:nvPr>
            <p:ph type="sldNum" sz="quarter" idx="10"/>
          </p:nvPr>
        </p:nvSpPr>
        <p:spPr/>
        <p:txBody>
          <a:bodyPr/>
          <a:lstStyle/>
          <a:p>
            <a:fld id="{B27DF702-8A31-EB4A-BA00-C0A7E20DD843}" type="slidenum">
              <a:rPr lang="en-US" smtClean="0"/>
              <a:t>2</a:t>
            </a:fld>
            <a:endParaRPr lang="en-US"/>
          </a:p>
        </p:txBody>
      </p:sp>
    </p:spTree>
    <p:extLst>
      <p:ext uri="{BB962C8B-B14F-4D97-AF65-F5344CB8AC3E}">
        <p14:creationId xmlns:p14="http://schemas.microsoft.com/office/powerpoint/2010/main" val="1226056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have probably seen warnings from IT not to believe emails telling you that you need to change your password. </a:t>
            </a:r>
            <a:r>
              <a:rPr lang="en-US" baseline="0" dirty="0" err="1"/>
              <a:t>Spoofers</a:t>
            </a:r>
            <a:r>
              <a:rPr lang="en-US" baseline="0" dirty="0"/>
              <a:t> are getting really good at sending emails that seem real. One trick is to look closely at the email address of the sender, and ensure it doesn’t have anything odd or misspelled. </a:t>
            </a:r>
          </a:p>
          <a:p>
            <a:endParaRPr lang="en-US" baseline="0" dirty="0"/>
          </a:p>
          <a:p>
            <a:r>
              <a:rPr lang="en-US" baseline="0" dirty="0"/>
              <a:t>Websites can also be spoofed. The URL of this website is NOT </a:t>
            </a:r>
            <a:r>
              <a:rPr lang="en-US" baseline="0" dirty="0" err="1"/>
              <a:t>www.facebook.com</a:t>
            </a:r>
            <a:r>
              <a:rPr lang="en-US" baseline="0" dirty="0"/>
              <a:t> </a:t>
            </a:r>
            <a:r>
              <a:rPr lang="mr-IN" baseline="0" dirty="0"/>
              <a:t>–</a:t>
            </a:r>
            <a:r>
              <a:rPr lang="en-US" baseline="0" dirty="0"/>
              <a:t> and if you were to put your username and password in here, the </a:t>
            </a:r>
          </a:p>
          <a:p>
            <a:endParaRPr lang="en-US" baseline="0" dirty="0"/>
          </a:p>
          <a:p>
            <a:r>
              <a:rPr lang="en-US" baseline="0" dirty="0"/>
              <a:t>The FBI estimates that between October 2013 and August 2015, email spoofing cost American businesses over $1.2 Billion</a:t>
            </a:r>
            <a:endParaRPr lang="en-US" dirty="0"/>
          </a:p>
        </p:txBody>
      </p:sp>
      <p:sp>
        <p:nvSpPr>
          <p:cNvPr id="4" name="Slide Number Placeholder 3"/>
          <p:cNvSpPr>
            <a:spLocks noGrp="1"/>
          </p:cNvSpPr>
          <p:nvPr>
            <p:ph type="sldNum" sz="quarter" idx="10"/>
          </p:nvPr>
        </p:nvSpPr>
        <p:spPr/>
        <p:txBody>
          <a:bodyPr/>
          <a:lstStyle/>
          <a:p>
            <a:fld id="{B27DF702-8A31-EB4A-BA00-C0A7E20DD843}" type="slidenum">
              <a:rPr lang="en-US" smtClean="0"/>
              <a:t>15</a:t>
            </a:fld>
            <a:endParaRPr lang="en-US"/>
          </a:p>
        </p:txBody>
      </p:sp>
    </p:spTree>
    <p:extLst>
      <p:ext uri="{BB962C8B-B14F-4D97-AF65-F5344CB8AC3E}">
        <p14:creationId xmlns:p14="http://schemas.microsoft.com/office/powerpoint/2010/main" val="778761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beinternetawesome.withgoogle.com</a:t>
            </a:r>
            <a:endParaRPr lang="en-US" dirty="0"/>
          </a:p>
        </p:txBody>
      </p:sp>
      <p:sp>
        <p:nvSpPr>
          <p:cNvPr id="4" name="Slide Number Placeholder 3"/>
          <p:cNvSpPr>
            <a:spLocks noGrp="1"/>
          </p:cNvSpPr>
          <p:nvPr>
            <p:ph type="sldNum" sz="quarter" idx="10"/>
          </p:nvPr>
        </p:nvSpPr>
        <p:spPr/>
        <p:txBody>
          <a:bodyPr/>
          <a:lstStyle/>
          <a:p>
            <a:fld id="{B27DF702-8A31-EB4A-BA00-C0A7E20DD843}" type="slidenum">
              <a:rPr lang="en-US" smtClean="0"/>
              <a:t>16</a:t>
            </a:fld>
            <a:endParaRPr lang="en-US"/>
          </a:p>
        </p:txBody>
      </p:sp>
    </p:spTree>
    <p:extLst>
      <p:ext uri="{BB962C8B-B14F-4D97-AF65-F5344CB8AC3E}">
        <p14:creationId xmlns:p14="http://schemas.microsoft.com/office/powerpoint/2010/main" val="2046719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7DF702-8A31-EB4A-BA00-C0A7E20DD843}" type="slidenum">
              <a:rPr lang="en-US" smtClean="0"/>
              <a:t>23</a:t>
            </a:fld>
            <a:endParaRPr lang="en-US"/>
          </a:p>
        </p:txBody>
      </p:sp>
    </p:spTree>
    <p:extLst>
      <p:ext uri="{BB962C8B-B14F-4D97-AF65-F5344CB8AC3E}">
        <p14:creationId xmlns:p14="http://schemas.microsoft.com/office/powerpoint/2010/main" val="3925620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7DF702-8A31-EB4A-BA00-C0A7E20DD843}" type="slidenum">
              <a:rPr lang="en-US" smtClean="0"/>
              <a:t>24</a:t>
            </a:fld>
            <a:endParaRPr lang="en-US"/>
          </a:p>
        </p:txBody>
      </p:sp>
    </p:spTree>
    <p:extLst>
      <p:ext uri="{BB962C8B-B14F-4D97-AF65-F5344CB8AC3E}">
        <p14:creationId xmlns:p14="http://schemas.microsoft.com/office/powerpoint/2010/main" val="994596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is this discussion</a:t>
            </a:r>
            <a:r>
              <a:rPr lang="en-US" baseline="0" dirty="0"/>
              <a:t> important? Well, we interact with technology every day. And not everyone has the same access to information, or interest in keeping up with what can be an overwhelming topic. Increasingly, libraries are one of the only places many of our patrons can go to learn about things like security and privacy. </a:t>
            </a:r>
          </a:p>
          <a:p>
            <a:endParaRPr lang="en-US" baseline="0" dirty="0"/>
          </a:p>
        </p:txBody>
      </p:sp>
      <p:sp>
        <p:nvSpPr>
          <p:cNvPr id="4" name="Slide Number Placeholder 3"/>
          <p:cNvSpPr>
            <a:spLocks noGrp="1"/>
          </p:cNvSpPr>
          <p:nvPr>
            <p:ph type="sldNum" sz="quarter" idx="10"/>
          </p:nvPr>
        </p:nvSpPr>
        <p:spPr/>
        <p:txBody>
          <a:bodyPr/>
          <a:lstStyle/>
          <a:p>
            <a:fld id="{B27DF702-8A31-EB4A-BA00-C0A7E20DD843}" type="slidenum">
              <a:rPr lang="en-US" smtClean="0"/>
              <a:t>5</a:t>
            </a:fld>
            <a:endParaRPr lang="en-US"/>
          </a:p>
        </p:txBody>
      </p:sp>
    </p:spTree>
    <p:extLst>
      <p:ext uri="{BB962C8B-B14F-4D97-AF65-F5344CB8AC3E}">
        <p14:creationId xmlns:p14="http://schemas.microsoft.com/office/powerpoint/2010/main" val="483413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7DF702-8A31-EB4A-BA00-C0A7E20DD843}" type="slidenum">
              <a:rPr lang="en-US" smtClean="0"/>
              <a:t>6</a:t>
            </a:fld>
            <a:endParaRPr lang="en-US"/>
          </a:p>
        </p:txBody>
      </p:sp>
    </p:spTree>
    <p:extLst>
      <p:ext uri="{BB962C8B-B14F-4D97-AF65-F5344CB8AC3E}">
        <p14:creationId xmlns:p14="http://schemas.microsoft.com/office/powerpoint/2010/main" val="449838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Malware: any program designed to enter a computer and compromise its data or processes.  Includes:</a:t>
            </a:r>
          </a:p>
          <a:p>
            <a:pPr lvl="1"/>
            <a:r>
              <a:rPr lang="en-US" sz="1200" kern="1200" dirty="0">
                <a:solidFill>
                  <a:schemeClr val="tx1"/>
                </a:solidFill>
                <a:effectLst/>
                <a:latin typeface="+mn-lt"/>
                <a:ea typeface="+mn-ea"/>
                <a:cs typeface="+mn-cs"/>
              </a:rPr>
              <a:t>Viruses: self-replicating, come in attached to other files.</a:t>
            </a:r>
          </a:p>
          <a:p>
            <a:pPr lvl="1"/>
            <a:r>
              <a:rPr lang="en-US" sz="1200" kern="1200" dirty="0">
                <a:solidFill>
                  <a:schemeClr val="tx1"/>
                </a:solidFill>
                <a:effectLst/>
                <a:latin typeface="+mn-lt"/>
                <a:ea typeface="+mn-ea"/>
                <a:cs typeface="+mn-cs"/>
              </a:rPr>
              <a:t>Worms: self-replication, can spread with no user assistance, enter through security holes in browsers, as attachments, or bad links.</a:t>
            </a:r>
          </a:p>
          <a:p>
            <a:pPr lvl="1"/>
            <a:r>
              <a:rPr lang="en-US" sz="1200" kern="1200" dirty="0">
                <a:solidFill>
                  <a:schemeClr val="tx1"/>
                </a:solidFill>
                <a:effectLst/>
                <a:latin typeface="+mn-lt"/>
                <a:ea typeface="+mn-ea"/>
                <a:cs typeface="+mn-cs"/>
              </a:rPr>
              <a:t>Trojans: do something other than the intended function. Often used as </a:t>
            </a:r>
            <a:r>
              <a:rPr lang="en-US" sz="1200" kern="1200" dirty="0" err="1">
                <a:solidFill>
                  <a:schemeClr val="tx1"/>
                </a:solidFill>
                <a:effectLst/>
                <a:latin typeface="+mn-lt"/>
                <a:ea typeface="+mn-ea"/>
                <a:cs typeface="+mn-cs"/>
              </a:rPr>
              <a:t>keyloggers</a:t>
            </a:r>
            <a:r>
              <a:rPr lang="en-US" sz="1200" kern="1200" dirty="0">
                <a:solidFill>
                  <a:schemeClr val="tx1"/>
                </a:solidFill>
                <a:effectLst/>
                <a:latin typeface="+mn-lt"/>
                <a:ea typeface="+mn-ea"/>
                <a:cs typeface="+mn-cs"/>
              </a:rPr>
              <a:t> for passwords or other personal information.</a:t>
            </a:r>
          </a:p>
          <a:p>
            <a:pPr lvl="1"/>
            <a:r>
              <a:rPr lang="en-US" sz="1200" kern="1200" dirty="0">
                <a:solidFill>
                  <a:schemeClr val="tx1"/>
                </a:solidFill>
                <a:effectLst/>
                <a:latin typeface="+mn-lt"/>
                <a:ea typeface="+mn-ea"/>
                <a:cs typeface="+mn-cs"/>
              </a:rPr>
              <a:t>Bot: receives instructions from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party, not always malicious.</a:t>
            </a:r>
          </a:p>
          <a:p>
            <a:pPr lvl="1"/>
            <a:r>
              <a:rPr lang="en-US" sz="1200" kern="1200" dirty="0">
                <a:solidFill>
                  <a:schemeClr val="tx1"/>
                </a:solidFill>
                <a:effectLst/>
                <a:latin typeface="+mn-lt"/>
                <a:ea typeface="+mn-ea"/>
                <a:cs typeface="+mn-cs"/>
              </a:rPr>
              <a:t>Spyware: collects personal information.</a:t>
            </a:r>
          </a:p>
          <a:p>
            <a:endParaRPr lang="en-US" dirty="0"/>
          </a:p>
        </p:txBody>
      </p:sp>
      <p:sp>
        <p:nvSpPr>
          <p:cNvPr id="4" name="Slide Number Placeholder 3"/>
          <p:cNvSpPr>
            <a:spLocks noGrp="1"/>
          </p:cNvSpPr>
          <p:nvPr>
            <p:ph type="sldNum" sz="quarter" idx="10"/>
          </p:nvPr>
        </p:nvSpPr>
        <p:spPr/>
        <p:txBody>
          <a:bodyPr/>
          <a:lstStyle/>
          <a:p>
            <a:fld id="{B27DF702-8A31-EB4A-BA00-C0A7E20DD843}" type="slidenum">
              <a:rPr lang="en-US" smtClean="0"/>
              <a:t>7</a:t>
            </a:fld>
            <a:endParaRPr lang="en-US"/>
          </a:p>
        </p:txBody>
      </p:sp>
    </p:spTree>
    <p:extLst>
      <p:ext uri="{BB962C8B-B14F-4D97-AF65-F5344CB8AC3E}">
        <p14:creationId xmlns:p14="http://schemas.microsoft.com/office/powerpoint/2010/main" val="972031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is that most threats can be prevented.</a:t>
            </a:r>
            <a:r>
              <a:rPr lang="en-US" baseline="0" dirty="0"/>
              <a:t> You’re taking the first step here today </a:t>
            </a:r>
            <a:r>
              <a:rPr lang="mr-IN" baseline="0" dirty="0"/>
              <a:t>–</a:t>
            </a:r>
            <a:r>
              <a:rPr lang="en-US" baseline="0" dirty="0"/>
              <a:t> you’re learning about what’s out there and how to protect yourself. Practicing safe computing means taking a look before you leap or think before you click attitude. Or, if you prefer, we can apply “Trust but Verify”. We’re going to cover some of the ways you can protect yourself. </a:t>
            </a:r>
            <a:endParaRPr lang="en-US" dirty="0"/>
          </a:p>
        </p:txBody>
      </p:sp>
      <p:sp>
        <p:nvSpPr>
          <p:cNvPr id="4" name="Slide Number Placeholder 3"/>
          <p:cNvSpPr>
            <a:spLocks noGrp="1"/>
          </p:cNvSpPr>
          <p:nvPr>
            <p:ph type="sldNum" sz="quarter" idx="10"/>
          </p:nvPr>
        </p:nvSpPr>
        <p:spPr/>
        <p:txBody>
          <a:bodyPr/>
          <a:lstStyle/>
          <a:p>
            <a:fld id="{B27DF702-8A31-EB4A-BA00-C0A7E20DD843}" type="slidenum">
              <a:rPr lang="en-US" smtClean="0"/>
              <a:t>8</a:t>
            </a:fld>
            <a:endParaRPr lang="en-US"/>
          </a:p>
        </p:txBody>
      </p:sp>
    </p:spTree>
    <p:extLst>
      <p:ext uri="{BB962C8B-B14F-4D97-AF65-F5344CB8AC3E}">
        <p14:creationId xmlns:p14="http://schemas.microsoft.com/office/powerpoint/2010/main" val="815769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Passwords are imperfect.</a:t>
            </a:r>
            <a:r>
              <a:rPr lang="en-US" baseline="0" dirty="0"/>
              <a:t> The easier they are for us to remember, the easier they are to hack. However, for the time being, they are a big part of our world. So you need to learn to u</a:t>
            </a:r>
            <a:r>
              <a:rPr lang="en-US" sz="1200" kern="1200" dirty="0">
                <a:solidFill>
                  <a:schemeClr val="tx1"/>
                </a:solidFill>
                <a:effectLst/>
                <a:latin typeface="+mn-lt"/>
                <a:ea typeface="+mn-ea"/>
                <a:cs typeface="+mn-cs"/>
              </a:rPr>
              <a:t>se good passwords!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Avoid dictionary words or identifying personal information.</a:t>
            </a:r>
          </a:p>
          <a:p>
            <a:pPr lvl="0"/>
            <a:r>
              <a:rPr lang="en-US" sz="1200" kern="1200" dirty="0">
                <a:solidFill>
                  <a:schemeClr val="tx1"/>
                </a:solidFill>
                <a:effectLst/>
                <a:latin typeface="+mn-lt"/>
                <a:ea typeface="+mn-ea"/>
                <a:cs typeface="+mn-cs"/>
              </a:rPr>
              <a:t>Use mixed character sets.</a:t>
            </a:r>
          </a:p>
          <a:p>
            <a:pPr lvl="0"/>
            <a:r>
              <a:rPr lang="en-US" sz="1200" kern="1200" dirty="0">
                <a:solidFill>
                  <a:schemeClr val="tx1"/>
                </a:solidFill>
                <a:effectLst/>
                <a:latin typeface="+mn-lt"/>
                <a:ea typeface="+mn-ea"/>
                <a:cs typeface="+mn-cs"/>
              </a:rPr>
              <a:t>Different passwords for different places</a:t>
            </a:r>
          </a:p>
          <a:p>
            <a:pPr lvl="0"/>
            <a:r>
              <a:rPr lang="en-US" sz="1200" kern="1200" dirty="0">
                <a:solidFill>
                  <a:schemeClr val="tx1"/>
                </a:solidFill>
                <a:effectLst/>
                <a:latin typeface="+mn-lt"/>
                <a:ea typeface="+mn-ea"/>
                <a:cs typeface="+mn-cs"/>
              </a:rPr>
              <a:t>Consider using a password manager, such as </a:t>
            </a:r>
            <a:r>
              <a:rPr lang="en-US" sz="1200" kern="1200" dirty="0" err="1">
                <a:solidFill>
                  <a:schemeClr val="tx1"/>
                </a:solidFill>
                <a:effectLst/>
                <a:latin typeface="+mn-lt"/>
                <a:ea typeface="+mn-ea"/>
                <a:cs typeface="+mn-cs"/>
              </a:rPr>
              <a:t>LastPass</a:t>
            </a:r>
            <a:r>
              <a:rPr lang="en-US" sz="1200" kern="1200" dirty="0">
                <a:solidFill>
                  <a:schemeClr val="tx1"/>
                </a:solidFill>
                <a:effectLst/>
                <a:latin typeface="+mn-lt"/>
                <a:ea typeface="+mn-ea"/>
                <a:cs typeface="+mn-cs"/>
              </a:rPr>
              <a:t>, for an added layer of security. </a:t>
            </a:r>
          </a:p>
          <a:p>
            <a:endParaRPr lang="en-US" dirty="0"/>
          </a:p>
        </p:txBody>
      </p:sp>
      <p:sp>
        <p:nvSpPr>
          <p:cNvPr id="4" name="Slide Number Placeholder 3"/>
          <p:cNvSpPr>
            <a:spLocks noGrp="1"/>
          </p:cNvSpPr>
          <p:nvPr>
            <p:ph type="sldNum" sz="quarter" idx="10"/>
          </p:nvPr>
        </p:nvSpPr>
        <p:spPr/>
        <p:txBody>
          <a:bodyPr/>
          <a:lstStyle/>
          <a:p>
            <a:fld id="{B27DF702-8A31-EB4A-BA00-C0A7E20DD843}" type="slidenum">
              <a:rPr lang="en-US" smtClean="0"/>
              <a:t>10</a:t>
            </a:fld>
            <a:endParaRPr lang="en-US"/>
          </a:p>
        </p:txBody>
      </p:sp>
    </p:spTree>
    <p:extLst>
      <p:ext uri="{BB962C8B-B14F-4D97-AF65-F5344CB8AC3E}">
        <p14:creationId xmlns:p14="http://schemas.microsoft.com/office/powerpoint/2010/main" val="1340766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a couple of links here for reviews</a:t>
            </a:r>
            <a:r>
              <a:rPr lang="en-US" baseline="0" dirty="0"/>
              <a:t> of password managers. There are many options out there, but they way they work is that you can store all of your passwords in an encrypted database, so that you only have to remember a singular master password. I personally use </a:t>
            </a:r>
            <a:r>
              <a:rPr lang="en-US" baseline="0" dirty="0" err="1"/>
              <a:t>LastPass</a:t>
            </a:r>
            <a:r>
              <a:rPr lang="en-US" baseline="0" dirty="0"/>
              <a:t>, which has a mobile application and browser plugins, but there are many other options available. Most password managers will also generate good secure passwords for you. </a:t>
            </a:r>
            <a:endParaRPr lang="en-US" dirty="0"/>
          </a:p>
        </p:txBody>
      </p:sp>
      <p:sp>
        <p:nvSpPr>
          <p:cNvPr id="4" name="Slide Number Placeholder 3"/>
          <p:cNvSpPr>
            <a:spLocks noGrp="1"/>
          </p:cNvSpPr>
          <p:nvPr>
            <p:ph type="sldNum" sz="quarter" idx="10"/>
          </p:nvPr>
        </p:nvSpPr>
        <p:spPr/>
        <p:txBody>
          <a:bodyPr/>
          <a:lstStyle/>
          <a:p>
            <a:fld id="{B27DF702-8A31-EB4A-BA00-C0A7E20DD843}" type="slidenum">
              <a:rPr lang="en-US" smtClean="0"/>
              <a:t>11</a:t>
            </a:fld>
            <a:endParaRPr lang="en-US"/>
          </a:p>
        </p:txBody>
      </p:sp>
    </p:spTree>
    <p:extLst>
      <p:ext uri="{BB962C8B-B14F-4D97-AF65-F5344CB8AC3E}">
        <p14:creationId xmlns:p14="http://schemas.microsoft.com/office/powerpoint/2010/main" val="1555629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a:t>
            </a:r>
            <a:r>
              <a:rPr lang="en-US" baseline="0" dirty="0"/>
              <a:t> people have heard of two-factor authentication? </a:t>
            </a:r>
          </a:p>
          <a:p>
            <a:endParaRPr lang="en-US" baseline="0" dirty="0"/>
          </a:p>
          <a:p>
            <a:r>
              <a:rPr lang="en-US" baseline="0" dirty="0"/>
              <a:t>The way it works is once it is enabled on say your email, when you enter your password, you will also need to provide a code. The code could be texted to you, or generated by an app like </a:t>
            </a:r>
            <a:r>
              <a:rPr lang="en-US" baseline="0" dirty="0" err="1"/>
              <a:t>authy</a:t>
            </a:r>
            <a:r>
              <a:rPr lang="en-US" baseline="0" dirty="0"/>
              <a:t> or the google code generator. Two factor authentication makes it very difficult to gain access to your private information unless someone also has your phone. </a:t>
            </a:r>
            <a:endParaRPr lang="en-US" dirty="0"/>
          </a:p>
        </p:txBody>
      </p:sp>
      <p:sp>
        <p:nvSpPr>
          <p:cNvPr id="4" name="Slide Number Placeholder 3"/>
          <p:cNvSpPr>
            <a:spLocks noGrp="1"/>
          </p:cNvSpPr>
          <p:nvPr>
            <p:ph type="sldNum" sz="quarter" idx="10"/>
          </p:nvPr>
        </p:nvSpPr>
        <p:spPr/>
        <p:txBody>
          <a:bodyPr/>
          <a:lstStyle/>
          <a:p>
            <a:fld id="{B27DF702-8A31-EB4A-BA00-C0A7E20DD843}" type="slidenum">
              <a:rPr lang="en-US" smtClean="0"/>
              <a:t>12</a:t>
            </a:fld>
            <a:endParaRPr lang="en-US"/>
          </a:p>
        </p:txBody>
      </p:sp>
    </p:spTree>
    <p:extLst>
      <p:ext uri="{BB962C8B-B14F-4D97-AF65-F5344CB8AC3E}">
        <p14:creationId xmlns:p14="http://schemas.microsoft.com/office/powerpoint/2010/main" val="1160503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False friend requests, phone scams, craigslist, dating,</a:t>
            </a:r>
            <a:r>
              <a:rPr lang="en-US" baseline="0" dirty="0"/>
              <a:t> etc. Be suspicious </a:t>
            </a:r>
            <a:r>
              <a:rPr lang="mr-IN" baseline="0" dirty="0"/>
              <a:t>–</a:t>
            </a:r>
            <a:r>
              <a:rPr lang="en-US" baseline="0" dirty="0"/>
              <a:t> don’t click links that seem off or too good to be true. Also </a:t>
            </a:r>
            <a:r>
              <a:rPr lang="mr-IN" baseline="0" dirty="0"/>
              <a:t>–</a:t>
            </a:r>
            <a:r>
              <a:rPr lang="en-US" baseline="0" dirty="0"/>
              <a:t> don’t be ashamed if you are tricked </a:t>
            </a:r>
            <a:r>
              <a:rPr lang="mr-IN" baseline="0" dirty="0"/>
              <a:t>–</a:t>
            </a:r>
            <a:r>
              <a:rPr lang="en-US" baseline="0" dirty="0"/>
              <a:t> remember it happened to former CIA director John Brennan. </a:t>
            </a:r>
          </a:p>
          <a:p>
            <a:endParaRPr lang="en-US" baseline="0" dirty="0"/>
          </a:p>
          <a:p>
            <a:r>
              <a:rPr lang="en-US" baseline="0" dirty="0"/>
              <a:t>A very common attack on Facebook and similar social media networks is to get a friend request from someone who is already your friend. The second request is from someone who is NOT your friend, but has taken their photo and is going through their friends list and adding each one. The next thing they usually do is private message the friends, saying they need help, please send money.</a:t>
            </a:r>
          </a:p>
          <a:p>
            <a:endParaRPr lang="en-US" baseline="0" dirty="0"/>
          </a:p>
          <a:p>
            <a:r>
              <a:rPr lang="en-US" baseline="0" dirty="0"/>
              <a:t>When you get a request like this, a) do not friend the second profile b) check to make sure your friend knows and report the fraudulent page and, most effectively, c) go to your privacy settings and make it so only you can see your friends list. This means that even if a </a:t>
            </a:r>
            <a:r>
              <a:rPr lang="en-US" baseline="0" dirty="0" err="1"/>
              <a:t>malperson</a:t>
            </a:r>
            <a:r>
              <a:rPr lang="en-US" baseline="0" dirty="0"/>
              <a:t> gets access to your page through spoofing or other means, they won’t know who your friends are, effectively ending their scam. </a:t>
            </a:r>
            <a:endParaRPr lang="en-US" dirty="0"/>
          </a:p>
        </p:txBody>
      </p:sp>
      <p:sp>
        <p:nvSpPr>
          <p:cNvPr id="4" name="Slide Number Placeholder 3"/>
          <p:cNvSpPr>
            <a:spLocks noGrp="1"/>
          </p:cNvSpPr>
          <p:nvPr>
            <p:ph type="sldNum" sz="quarter" idx="10"/>
          </p:nvPr>
        </p:nvSpPr>
        <p:spPr/>
        <p:txBody>
          <a:bodyPr/>
          <a:lstStyle/>
          <a:p>
            <a:fld id="{B27DF702-8A31-EB4A-BA00-C0A7E20DD843}" type="slidenum">
              <a:rPr lang="en-US" smtClean="0"/>
              <a:t>14</a:t>
            </a:fld>
            <a:endParaRPr lang="en-US"/>
          </a:p>
        </p:txBody>
      </p:sp>
    </p:spTree>
    <p:extLst>
      <p:ext uri="{BB962C8B-B14F-4D97-AF65-F5344CB8AC3E}">
        <p14:creationId xmlns:p14="http://schemas.microsoft.com/office/powerpoint/2010/main" val="1608510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3DB622-6197-B44F-BC1B-8CDF679985AB}" type="datetime1">
              <a:rPr lang="en-US" smtClean="0"/>
              <a:t>2/25/18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6E0C7-FC70-4F4C-9872-0E289F401F3D}"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1AFB9-BDD8-214E-91BF-835DB6DF8D7B}" type="datetime1">
              <a:rPr lang="en-US" smtClean="0"/>
              <a:t>2/25/18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6E0C7-FC70-4F4C-9872-0E289F401F3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1C04A9-9882-6C44-AB43-61E83B85607A}" type="datetime1">
              <a:rPr lang="en-US" smtClean="0"/>
              <a:t>2/25/18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6E0C7-FC70-4F4C-9872-0E289F401F3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4018" name="Arc 2">
            <a:extLst>
              <a:ext uri="{FF2B5EF4-FFF2-40B4-BE49-F238E27FC236}">
                <a16:creationId xmlns:a16="http://schemas.microsoft.com/office/drawing/2014/main" id="{549308EB-8B7C-6B4F-BE91-7A2D853C1935}"/>
              </a:ext>
            </a:extLst>
          </p:cNvPr>
          <p:cNvSpPr>
            <a:spLocks/>
          </p:cNvSpPr>
          <p:nvPr/>
        </p:nvSpPr>
        <p:spPr bwMode="auto">
          <a:xfrm>
            <a:off x="-7758113" y="1463675"/>
            <a:ext cx="13452476" cy="10795000"/>
          </a:xfrm>
          <a:custGeom>
            <a:avLst/>
            <a:gdLst>
              <a:gd name="G0" fmla="+- 21600 0 0"/>
              <a:gd name="G1" fmla="+- 21600 0 0"/>
              <a:gd name="G2" fmla="+- 21600 0 0"/>
              <a:gd name="T0" fmla="*/ 43200 w 43200"/>
              <a:gd name="T1" fmla="*/ 21600 h 43200"/>
              <a:gd name="T2" fmla="*/ 24979 w 43200"/>
              <a:gd name="T3" fmla="*/ 266 h 43200"/>
              <a:gd name="T4" fmla="*/ 21600 w 43200"/>
              <a:gd name="T5" fmla="*/ 21600 h 43200"/>
            </a:gdLst>
            <a:ahLst/>
            <a:cxnLst>
              <a:cxn ang="0">
                <a:pos x="T0" y="T1"/>
              </a:cxn>
              <a:cxn ang="0">
                <a:pos x="T2" y="T3"/>
              </a:cxn>
              <a:cxn ang="0">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0"/>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0"/>
                  <a:pt x="23861" y="88"/>
                  <a:pt x="24979" y="265"/>
                </a:cubicBezTo>
                <a:lnTo>
                  <a:pt x="216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4019" name="Rectangle 3">
            <a:extLst>
              <a:ext uri="{FF2B5EF4-FFF2-40B4-BE49-F238E27FC236}">
                <a16:creationId xmlns:a16="http://schemas.microsoft.com/office/drawing/2014/main" id="{91CBD46B-8744-2544-8BF8-556151A59394}"/>
              </a:ext>
            </a:extLst>
          </p:cNvPr>
          <p:cNvSpPr>
            <a:spLocks noGrp="1" noChangeArrowheads="1"/>
          </p:cNvSpPr>
          <p:nvPr>
            <p:ph type="ctrTitle" sz="quarter"/>
          </p:nvPr>
        </p:nvSpPr>
        <p:spPr>
          <a:xfrm>
            <a:off x="1293813" y="762000"/>
            <a:ext cx="7772400" cy="1143000"/>
          </a:xfrm>
        </p:spPr>
        <p:txBody>
          <a:bodyPr anchor="b"/>
          <a:lstStyle>
            <a:lvl1pPr algn="ctr">
              <a:defRPr/>
            </a:lvl1pPr>
          </a:lstStyle>
          <a:p>
            <a:pPr lvl="0"/>
            <a:r>
              <a:rPr lang="en-US" altLang="en-US" noProof="0"/>
              <a:t>Click to edit Master title style</a:t>
            </a:r>
          </a:p>
        </p:txBody>
      </p:sp>
      <p:sp>
        <p:nvSpPr>
          <p:cNvPr id="214020" name="Rectangle 4">
            <a:extLst>
              <a:ext uri="{FF2B5EF4-FFF2-40B4-BE49-F238E27FC236}">
                <a16:creationId xmlns:a16="http://schemas.microsoft.com/office/drawing/2014/main" id="{8FCDF49A-0624-ED4A-89FF-6DA60D050CEB}"/>
              </a:ext>
            </a:extLst>
          </p:cNvPr>
          <p:cNvSpPr>
            <a:spLocks noGrp="1" noChangeArrowheads="1"/>
          </p:cNvSpPr>
          <p:nvPr>
            <p:ph type="subTitle" sz="quarter" idx="1"/>
          </p:nvPr>
        </p:nvSpPr>
        <p:spPr>
          <a:xfrm>
            <a:off x="3429000" y="2085975"/>
            <a:ext cx="5638800" cy="1038225"/>
          </a:xfrm>
        </p:spPr>
        <p:txBody>
          <a:bodyPr lIns="92075" rIns="92075"/>
          <a:lstStyle>
            <a:lvl1pPr marL="0" indent="0" algn="ctr">
              <a:lnSpc>
                <a:spcPct val="70000"/>
              </a:lnSpc>
              <a:buFont typeface="Wingdings" pitchFamily="2" charset="2"/>
              <a:buNone/>
              <a:defRPr/>
            </a:lvl1pPr>
          </a:lstStyle>
          <a:p>
            <a:pPr lvl="0"/>
            <a:r>
              <a:rPr lang="en-US" altLang="en-US" noProof="0"/>
              <a:t>Click to edit Master subtitle style</a:t>
            </a:r>
          </a:p>
        </p:txBody>
      </p:sp>
      <p:sp>
        <p:nvSpPr>
          <p:cNvPr id="214021" name="Rectangle 5">
            <a:extLst>
              <a:ext uri="{FF2B5EF4-FFF2-40B4-BE49-F238E27FC236}">
                <a16:creationId xmlns:a16="http://schemas.microsoft.com/office/drawing/2014/main" id="{B1358C80-CFC1-784E-AC5A-CCF87B62DB72}"/>
              </a:ext>
            </a:extLst>
          </p:cNvPr>
          <p:cNvSpPr>
            <a:spLocks noChangeArrowheads="1"/>
          </p:cNvSpPr>
          <p:nvPr userDrawn="1"/>
        </p:nvSpPr>
        <p:spPr bwMode="auto">
          <a:xfrm>
            <a:off x="0" y="5661025"/>
            <a:ext cx="9144000" cy="865188"/>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erdana" panose="020B0604030504040204" pitchFamily="34" charset="0"/>
            </a:endParaRPr>
          </a:p>
        </p:txBody>
      </p:sp>
      <p:sp>
        <p:nvSpPr>
          <p:cNvPr id="214022" name="Oval 6">
            <a:extLst>
              <a:ext uri="{FF2B5EF4-FFF2-40B4-BE49-F238E27FC236}">
                <a16:creationId xmlns:a16="http://schemas.microsoft.com/office/drawing/2014/main" id="{CE91680B-2D29-2A4B-9FA5-8E2DA4705898}"/>
              </a:ext>
            </a:extLst>
          </p:cNvPr>
          <p:cNvSpPr>
            <a:spLocks noChangeArrowheads="1"/>
          </p:cNvSpPr>
          <p:nvPr userDrawn="1"/>
        </p:nvSpPr>
        <p:spPr bwMode="auto">
          <a:xfrm>
            <a:off x="1042988" y="5049838"/>
            <a:ext cx="468312" cy="360362"/>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4023" name="Picture 7" descr="Faux Paw Cursor Trimmed">
            <a:extLst>
              <a:ext uri="{FF2B5EF4-FFF2-40B4-BE49-F238E27FC236}">
                <a16:creationId xmlns:a16="http://schemas.microsoft.com/office/drawing/2014/main" id="{3704BC7B-EBCF-C54F-8832-36FC9C883776}"/>
              </a:ext>
            </a:extLst>
          </p:cNvPr>
          <p:cNvPicPr>
            <a:picLocks noChangeAspect="1" noChangeArrowheads="1"/>
          </p:cNvPicPr>
          <p:nvPr userDrawn="1"/>
        </p:nvPicPr>
        <p:blipFill>
          <a:blip r:embed="rId2" cstate="print">
            <a:clrChange>
              <a:clrFrom>
                <a:srgbClr val="FDFDFD"/>
              </a:clrFrom>
              <a:clrTo>
                <a:srgbClr val="FDFDFD">
                  <a:alpha val="0"/>
                </a:srgbClr>
              </a:clrTo>
            </a:clrChange>
            <a:lum bright="-6000" contrast="12000"/>
            <a:extLst>
              <a:ext uri="{28A0092B-C50C-407E-A947-70E740481C1C}">
                <a14:useLocalDpi xmlns:a14="http://schemas.microsoft.com/office/drawing/2010/main"/>
              </a:ext>
            </a:extLst>
          </a:blip>
          <a:srcRect/>
          <a:stretch>
            <a:fillRect/>
          </a:stretch>
        </p:blipFill>
        <p:spPr bwMode="auto">
          <a:xfrm>
            <a:off x="228600" y="4643438"/>
            <a:ext cx="2044700" cy="2214562"/>
          </a:xfrm>
          <a:prstGeom prst="rect">
            <a:avLst/>
          </a:prstGeom>
          <a:noFill/>
          <a:extLst>
            <a:ext uri="{909E8E84-426E-40DD-AFC4-6F175D3DCCD1}">
              <a14:hiddenFill xmlns:a14="http://schemas.microsoft.com/office/drawing/2010/main">
                <a:solidFill>
                  <a:srgbClr val="FFFFFF"/>
                </a:solidFill>
              </a14:hiddenFill>
            </a:ext>
          </a:extLst>
        </p:spPr>
      </p:pic>
      <p:pic>
        <p:nvPicPr>
          <p:cNvPr id="214024" name="Picture 8" descr="IKS_Paw_high">
            <a:extLst>
              <a:ext uri="{FF2B5EF4-FFF2-40B4-BE49-F238E27FC236}">
                <a16:creationId xmlns:a16="http://schemas.microsoft.com/office/drawing/2014/main" id="{972D4330-536D-6644-8B39-699ED716D6D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051050" y="5661025"/>
            <a:ext cx="2771775" cy="86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191337"/>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B6778-2C43-3E4F-8B49-38D9D4AC4F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50F6B3-AB94-4747-B01D-710FB6BFF73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7F7051F-67CE-E543-A050-042EA7F9F0E0}"/>
              </a:ext>
            </a:extLst>
          </p:cNvPr>
          <p:cNvSpPr>
            <a:spLocks noGrp="1"/>
          </p:cNvSpPr>
          <p:nvPr>
            <p:ph type="sldNum" sz="quarter" idx="10"/>
          </p:nvPr>
        </p:nvSpPr>
        <p:spPr/>
        <p:txBody>
          <a:bodyPr/>
          <a:lstStyle>
            <a:lvl2pPr lvl="1">
              <a:defRPr/>
            </a:lvl2pPr>
          </a:lstStyle>
          <a:p>
            <a:pPr lvl="1"/>
            <a:fld id="{77EE758A-C057-BF4D-BEEB-8E5D712FFB47}" type="slidenum">
              <a:rPr lang="en-US" altLang="en-US"/>
              <a:pPr lvl="1"/>
              <a:t>‹#›</a:t>
            </a:fld>
            <a:endParaRPr lang="en-US" altLang="en-US"/>
          </a:p>
        </p:txBody>
      </p:sp>
    </p:spTree>
    <p:extLst>
      <p:ext uri="{BB962C8B-B14F-4D97-AF65-F5344CB8AC3E}">
        <p14:creationId xmlns:p14="http://schemas.microsoft.com/office/powerpoint/2010/main" val="3224877527"/>
      </p:ext>
    </p:extLst>
  </p:cSld>
  <p:clrMapOvr>
    <a:masterClrMapping/>
  </p:clrMapOvr>
  <p:transition>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06490-E8F4-8045-A8B1-61F4FC846CE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D5290C-9094-8441-B168-1B0BA7EC238B}"/>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Slide Number Placeholder 3">
            <a:extLst>
              <a:ext uri="{FF2B5EF4-FFF2-40B4-BE49-F238E27FC236}">
                <a16:creationId xmlns:a16="http://schemas.microsoft.com/office/drawing/2014/main" id="{25EA5330-941A-EE40-A33B-6282B0ED0E31}"/>
              </a:ext>
            </a:extLst>
          </p:cNvPr>
          <p:cNvSpPr>
            <a:spLocks noGrp="1"/>
          </p:cNvSpPr>
          <p:nvPr>
            <p:ph type="sldNum" sz="quarter" idx="10"/>
          </p:nvPr>
        </p:nvSpPr>
        <p:spPr/>
        <p:txBody>
          <a:bodyPr/>
          <a:lstStyle>
            <a:lvl2pPr lvl="1">
              <a:defRPr/>
            </a:lvl2pPr>
          </a:lstStyle>
          <a:p>
            <a:pPr lvl="1"/>
            <a:fld id="{E5EAFC79-82B5-4947-95A5-09F1A1F3D1E8}" type="slidenum">
              <a:rPr lang="en-US" altLang="en-US"/>
              <a:pPr lvl="1"/>
              <a:t>‹#›</a:t>
            </a:fld>
            <a:endParaRPr lang="en-US" altLang="en-US"/>
          </a:p>
        </p:txBody>
      </p:sp>
    </p:spTree>
    <p:extLst>
      <p:ext uri="{BB962C8B-B14F-4D97-AF65-F5344CB8AC3E}">
        <p14:creationId xmlns:p14="http://schemas.microsoft.com/office/powerpoint/2010/main" val="2098000795"/>
      </p:ext>
    </p:extLst>
  </p:cSld>
  <p:clrMapOvr>
    <a:masterClrMapping/>
  </p:clrMapOvr>
  <p:transition>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0AD2-4FB0-6F48-AEB2-EBC67C3A54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0E2479-E6A8-BC4F-931A-18E35B9B3209}"/>
              </a:ext>
            </a:extLst>
          </p:cNvPr>
          <p:cNvSpPr>
            <a:spLocks noGrp="1"/>
          </p:cNvSpPr>
          <p:nvPr>
            <p:ph sz="half" idx="1"/>
          </p:nvPr>
        </p:nvSpPr>
        <p:spPr>
          <a:xfrm>
            <a:off x="2124075" y="1989138"/>
            <a:ext cx="323373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006A73-AD3E-A74C-8C40-018BE7438835}"/>
              </a:ext>
            </a:extLst>
          </p:cNvPr>
          <p:cNvSpPr>
            <a:spLocks noGrp="1"/>
          </p:cNvSpPr>
          <p:nvPr>
            <p:ph sz="half" idx="2"/>
          </p:nvPr>
        </p:nvSpPr>
        <p:spPr>
          <a:xfrm>
            <a:off x="5510213" y="1989138"/>
            <a:ext cx="3233737"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D4AEE03-96CA-DA4C-9588-77C23F49A935}"/>
              </a:ext>
            </a:extLst>
          </p:cNvPr>
          <p:cNvSpPr>
            <a:spLocks noGrp="1"/>
          </p:cNvSpPr>
          <p:nvPr>
            <p:ph type="sldNum" sz="quarter" idx="10"/>
          </p:nvPr>
        </p:nvSpPr>
        <p:spPr/>
        <p:txBody>
          <a:bodyPr/>
          <a:lstStyle>
            <a:lvl2pPr lvl="1">
              <a:defRPr/>
            </a:lvl2pPr>
          </a:lstStyle>
          <a:p>
            <a:pPr lvl="1"/>
            <a:fld id="{EFADE6E8-2613-4144-98F5-9D98A57F4FB2}" type="slidenum">
              <a:rPr lang="en-US" altLang="en-US"/>
              <a:pPr lvl="1"/>
              <a:t>‹#›</a:t>
            </a:fld>
            <a:endParaRPr lang="en-US" altLang="en-US"/>
          </a:p>
        </p:txBody>
      </p:sp>
    </p:spTree>
    <p:extLst>
      <p:ext uri="{BB962C8B-B14F-4D97-AF65-F5344CB8AC3E}">
        <p14:creationId xmlns:p14="http://schemas.microsoft.com/office/powerpoint/2010/main" val="3959541987"/>
      </p:ext>
    </p:extLst>
  </p:cSld>
  <p:clrMapOvr>
    <a:masterClrMapping/>
  </p:clrMapOvr>
  <p:transition>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BD22D-6AF5-4243-B6C1-C0C824F337D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F2BF63-0222-BE48-9593-FEBE20EC7E0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12DD48D-F8C0-1A44-83CD-467736A0D248}"/>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2EA617-688B-D046-91D6-56F624A8E80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783C788-DF45-CA40-810B-714956BD2BCC}"/>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0295F3C-EAC7-F044-AE2F-EC6782CFCB69}"/>
              </a:ext>
            </a:extLst>
          </p:cNvPr>
          <p:cNvSpPr>
            <a:spLocks noGrp="1"/>
          </p:cNvSpPr>
          <p:nvPr>
            <p:ph type="sldNum" sz="quarter" idx="10"/>
          </p:nvPr>
        </p:nvSpPr>
        <p:spPr/>
        <p:txBody>
          <a:bodyPr/>
          <a:lstStyle>
            <a:lvl2pPr lvl="1">
              <a:defRPr/>
            </a:lvl2pPr>
          </a:lstStyle>
          <a:p>
            <a:pPr lvl="1"/>
            <a:fld id="{3C0028E2-5A9E-0F4F-8FED-4AB01A703934}" type="slidenum">
              <a:rPr lang="en-US" altLang="en-US"/>
              <a:pPr lvl="1"/>
              <a:t>‹#›</a:t>
            </a:fld>
            <a:endParaRPr lang="en-US" altLang="en-US"/>
          </a:p>
        </p:txBody>
      </p:sp>
    </p:spTree>
    <p:extLst>
      <p:ext uri="{BB962C8B-B14F-4D97-AF65-F5344CB8AC3E}">
        <p14:creationId xmlns:p14="http://schemas.microsoft.com/office/powerpoint/2010/main" val="374642573"/>
      </p:ext>
    </p:extLst>
  </p:cSld>
  <p:clrMapOvr>
    <a:masterClrMapping/>
  </p:clrMapOvr>
  <p:transition>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DA94-2AD1-C94A-A6FC-433FE0FED18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AD8C5A0-83B8-4446-BAAE-84653F09519A}"/>
              </a:ext>
            </a:extLst>
          </p:cNvPr>
          <p:cNvSpPr>
            <a:spLocks noGrp="1"/>
          </p:cNvSpPr>
          <p:nvPr>
            <p:ph type="sldNum" sz="quarter" idx="10"/>
          </p:nvPr>
        </p:nvSpPr>
        <p:spPr/>
        <p:txBody>
          <a:bodyPr/>
          <a:lstStyle>
            <a:lvl2pPr lvl="1">
              <a:defRPr/>
            </a:lvl2pPr>
          </a:lstStyle>
          <a:p>
            <a:pPr lvl="1"/>
            <a:fld id="{298D5E52-F618-9D4C-8EDA-E1098E91B5C3}" type="slidenum">
              <a:rPr lang="en-US" altLang="en-US"/>
              <a:pPr lvl="1"/>
              <a:t>‹#›</a:t>
            </a:fld>
            <a:endParaRPr lang="en-US" altLang="en-US"/>
          </a:p>
        </p:txBody>
      </p:sp>
    </p:spTree>
    <p:extLst>
      <p:ext uri="{BB962C8B-B14F-4D97-AF65-F5344CB8AC3E}">
        <p14:creationId xmlns:p14="http://schemas.microsoft.com/office/powerpoint/2010/main" val="689327438"/>
      </p:ext>
    </p:extLst>
  </p:cSld>
  <p:clrMapOvr>
    <a:masterClrMapping/>
  </p:clrMapOvr>
  <p:transition>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26EF27-86A1-FE4C-8FC4-3F986DE78991}"/>
              </a:ext>
            </a:extLst>
          </p:cNvPr>
          <p:cNvSpPr>
            <a:spLocks noGrp="1"/>
          </p:cNvSpPr>
          <p:nvPr>
            <p:ph type="sldNum" sz="quarter" idx="10"/>
          </p:nvPr>
        </p:nvSpPr>
        <p:spPr/>
        <p:txBody>
          <a:bodyPr/>
          <a:lstStyle>
            <a:lvl2pPr lvl="1">
              <a:defRPr/>
            </a:lvl2pPr>
          </a:lstStyle>
          <a:p>
            <a:pPr lvl="1"/>
            <a:fld id="{9689F372-FBC7-5E4B-8F07-B3AD93654DB8}" type="slidenum">
              <a:rPr lang="en-US" altLang="en-US"/>
              <a:pPr lvl="1"/>
              <a:t>‹#›</a:t>
            </a:fld>
            <a:endParaRPr lang="en-US" altLang="en-US"/>
          </a:p>
        </p:txBody>
      </p:sp>
    </p:spTree>
    <p:extLst>
      <p:ext uri="{BB962C8B-B14F-4D97-AF65-F5344CB8AC3E}">
        <p14:creationId xmlns:p14="http://schemas.microsoft.com/office/powerpoint/2010/main" val="717210997"/>
      </p:ext>
    </p:extLst>
  </p:cSld>
  <p:clrMapOvr>
    <a:masterClrMapping/>
  </p:clrMapOvr>
  <p:transition>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3E7E0-6AE3-C74E-BEC4-1714EAC326E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379D1B-FF76-E84B-AFB1-B8F3EDA23EF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E939AE-3881-D94F-901D-EBCA2159DF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a16="http://schemas.microsoft.com/office/drawing/2014/main" id="{0F799C61-9BA3-2F46-B75E-C26E83282299}"/>
              </a:ext>
            </a:extLst>
          </p:cNvPr>
          <p:cNvSpPr>
            <a:spLocks noGrp="1"/>
          </p:cNvSpPr>
          <p:nvPr>
            <p:ph type="sldNum" sz="quarter" idx="10"/>
          </p:nvPr>
        </p:nvSpPr>
        <p:spPr/>
        <p:txBody>
          <a:bodyPr/>
          <a:lstStyle>
            <a:lvl2pPr lvl="1">
              <a:defRPr/>
            </a:lvl2pPr>
          </a:lstStyle>
          <a:p>
            <a:pPr lvl="1"/>
            <a:fld id="{ECD90E15-6173-1045-A87F-BED3CEB18CD8}" type="slidenum">
              <a:rPr lang="en-US" altLang="en-US"/>
              <a:pPr lvl="1"/>
              <a:t>‹#›</a:t>
            </a:fld>
            <a:endParaRPr lang="en-US" altLang="en-US"/>
          </a:p>
        </p:txBody>
      </p:sp>
    </p:spTree>
    <p:extLst>
      <p:ext uri="{BB962C8B-B14F-4D97-AF65-F5344CB8AC3E}">
        <p14:creationId xmlns:p14="http://schemas.microsoft.com/office/powerpoint/2010/main" val="1808269864"/>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DC3575-944D-5C4C-A3EA-3D367EB28E1B}" type="datetime1">
              <a:rPr lang="en-US" smtClean="0"/>
              <a:t>2/25/18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6E0C7-FC70-4F4C-9872-0E289F401F3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BC556-0D8A-FB46-A1C7-C67A74FACF0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A4EB87-6519-7944-BFDA-9458B8881BD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3B3EC8-8A1F-B844-B68D-56B7DA49085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a16="http://schemas.microsoft.com/office/drawing/2014/main" id="{1B982964-024D-184C-A4DB-C6A16D2D4ABF}"/>
              </a:ext>
            </a:extLst>
          </p:cNvPr>
          <p:cNvSpPr>
            <a:spLocks noGrp="1"/>
          </p:cNvSpPr>
          <p:nvPr>
            <p:ph type="sldNum" sz="quarter" idx="10"/>
          </p:nvPr>
        </p:nvSpPr>
        <p:spPr/>
        <p:txBody>
          <a:bodyPr/>
          <a:lstStyle>
            <a:lvl2pPr lvl="1">
              <a:defRPr/>
            </a:lvl2pPr>
          </a:lstStyle>
          <a:p>
            <a:pPr lvl="1"/>
            <a:fld id="{5C616880-77E1-CC41-8103-06647CED9D2C}" type="slidenum">
              <a:rPr lang="en-US" altLang="en-US"/>
              <a:pPr lvl="1"/>
              <a:t>‹#›</a:t>
            </a:fld>
            <a:endParaRPr lang="en-US" altLang="en-US"/>
          </a:p>
        </p:txBody>
      </p:sp>
    </p:spTree>
    <p:extLst>
      <p:ext uri="{BB962C8B-B14F-4D97-AF65-F5344CB8AC3E}">
        <p14:creationId xmlns:p14="http://schemas.microsoft.com/office/powerpoint/2010/main" val="3455575634"/>
      </p:ext>
    </p:extLst>
  </p:cSld>
  <p:clrMapOvr>
    <a:masterClrMapping/>
  </p:clrMapOvr>
  <p:transition>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2E495-B33E-6C40-96F7-945CE62359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4B7B87-92EA-824C-8832-E609A113A0A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D953615-63D6-6946-94BB-F1F5BE9D55D3}"/>
              </a:ext>
            </a:extLst>
          </p:cNvPr>
          <p:cNvSpPr>
            <a:spLocks noGrp="1"/>
          </p:cNvSpPr>
          <p:nvPr>
            <p:ph type="sldNum" sz="quarter" idx="10"/>
          </p:nvPr>
        </p:nvSpPr>
        <p:spPr/>
        <p:txBody>
          <a:bodyPr/>
          <a:lstStyle>
            <a:lvl2pPr lvl="1">
              <a:defRPr/>
            </a:lvl2pPr>
          </a:lstStyle>
          <a:p>
            <a:pPr lvl="1"/>
            <a:fld id="{F7586B0A-3E87-FC4F-9C2A-35C19680BF99}" type="slidenum">
              <a:rPr lang="en-US" altLang="en-US"/>
              <a:pPr lvl="1"/>
              <a:t>‹#›</a:t>
            </a:fld>
            <a:endParaRPr lang="en-US" altLang="en-US"/>
          </a:p>
        </p:txBody>
      </p:sp>
    </p:spTree>
    <p:extLst>
      <p:ext uri="{BB962C8B-B14F-4D97-AF65-F5344CB8AC3E}">
        <p14:creationId xmlns:p14="http://schemas.microsoft.com/office/powerpoint/2010/main" val="403183848"/>
      </p:ext>
    </p:extLst>
  </p:cSld>
  <p:clrMapOvr>
    <a:masterClrMapping/>
  </p:clrMapOvr>
  <p:transition>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B9C34A-51A4-3248-8361-D3B421874495}"/>
              </a:ext>
            </a:extLst>
          </p:cNvPr>
          <p:cNvSpPr>
            <a:spLocks noGrp="1"/>
          </p:cNvSpPr>
          <p:nvPr>
            <p:ph type="title" orient="vert"/>
          </p:nvPr>
        </p:nvSpPr>
        <p:spPr>
          <a:xfrm>
            <a:off x="6743700" y="609600"/>
            <a:ext cx="2019300" cy="54943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F7D00C-9153-4B4F-84C0-83F12B416673}"/>
              </a:ext>
            </a:extLst>
          </p:cNvPr>
          <p:cNvSpPr>
            <a:spLocks noGrp="1"/>
          </p:cNvSpPr>
          <p:nvPr>
            <p:ph type="body" orient="vert" idx="1"/>
          </p:nvPr>
        </p:nvSpPr>
        <p:spPr>
          <a:xfrm>
            <a:off x="682625" y="609600"/>
            <a:ext cx="5908675" cy="54943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2522EAB-2C2C-5C4D-B2C4-F1DA1190AB92}"/>
              </a:ext>
            </a:extLst>
          </p:cNvPr>
          <p:cNvSpPr>
            <a:spLocks noGrp="1"/>
          </p:cNvSpPr>
          <p:nvPr>
            <p:ph type="sldNum" sz="quarter" idx="10"/>
          </p:nvPr>
        </p:nvSpPr>
        <p:spPr/>
        <p:txBody>
          <a:bodyPr/>
          <a:lstStyle>
            <a:lvl2pPr lvl="1">
              <a:defRPr/>
            </a:lvl2pPr>
          </a:lstStyle>
          <a:p>
            <a:pPr lvl="1"/>
            <a:fld id="{A7332727-5D4A-4642-B62A-E45F415843B2}" type="slidenum">
              <a:rPr lang="en-US" altLang="en-US"/>
              <a:pPr lvl="1"/>
              <a:t>‹#›</a:t>
            </a:fld>
            <a:endParaRPr lang="en-US" altLang="en-US"/>
          </a:p>
        </p:txBody>
      </p:sp>
    </p:spTree>
    <p:extLst>
      <p:ext uri="{BB962C8B-B14F-4D97-AF65-F5344CB8AC3E}">
        <p14:creationId xmlns:p14="http://schemas.microsoft.com/office/powerpoint/2010/main" val="272362042"/>
      </p:ext>
    </p:extLst>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6977F4-9146-D641-AFCC-FD01C9A6D47A}" type="datetime1">
              <a:rPr lang="en-US" smtClean="0"/>
              <a:t>2/25/18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6E0C7-FC70-4F4C-9872-0E289F401F3D}"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F5EF29-F73C-0943-9E98-6F4E11795D26}" type="datetime1">
              <a:rPr lang="en-US" smtClean="0"/>
              <a:t>2/25/18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D6E0C7-FC70-4F4C-9872-0E289F401F3D}"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914DFB-9192-644F-AEB3-CE5A8986161B}" type="datetime1">
              <a:rPr lang="en-US" smtClean="0"/>
              <a:t>2/25/18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D6E0C7-FC70-4F4C-9872-0E289F401F3D}"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0188E5-8A73-0347-8356-8B727EFEB2D6}" type="datetime1">
              <a:rPr lang="en-US" smtClean="0"/>
              <a:t>2/25/18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D6E0C7-FC70-4F4C-9872-0E289F401F3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EE52D72-2BA3-DD4C-A006-55FA6E9C7D4C}" type="datetime1">
              <a:rPr lang="en-US" smtClean="0"/>
              <a:t>2/25/18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7D6E0C7-FC70-4F4C-9872-0E289F401F3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298D8A05-A9CE-564E-AEA9-9BFCCF9B7409}" type="datetime1">
              <a:rPr lang="en-US" smtClean="0"/>
              <a:t>2/25/18</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7D6E0C7-FC70-4F4C-9872-0E289F401F3D}" type="slidenum">
              <a:rPr lang="en-US" smtClean="0"/>
              <a:t>‹#›</a:t>
            </a:fld>
            <a:endParaRPr lang="en-US"/>
          </a:p>
        </p:txBody>
      </p:sp>
    </p:spTree>
  </p:cSld>
  <p:clrMapOvr>
    <a:masterClrMapping/>
  </p:clrMapOvr>
  <p:extLst mod="1">
    <p:ext uri="{DCECCB84-F9BA-43D5-87BE-67443E8EF086}">
      <p15:sldGuideLst xmlns:p15="http://schemas.microsoft.com/office/powerpoint/2012/main">
        <p15:guide id="1" orient="horz" pos="69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0175BD-77AF-E344-984B-DED6030CF8C5}" type="datetime1">
              <a:rPr lang="en-US" smtClean="0"/>
              <a:t>2/25/18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D6E0C7-FC70-4F4C-9872-0E289F401F3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8BA9CF9E-FDAC-3949-83B4-D23BA0BE58F8}" type="datetime1">
              <a:rPr lang="en-US" smtClean="0"/>
              <a:t>2/25/18</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B7D6E0C7-FC70-4F4C-9872-0E289F401F3D}"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11917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94" userDrawn="1">
          <p15:clr>
            <a:srgbClr val="F26B43"/>
          </p15:clr>
        </p15:guide>
        <p15:guide id="2" pos="5400" userDrawn="1">
          <p15:clr>
            <a:srgbClr val="F26B43"/>
          </p15:clr>
        </p15:guide>
        <p15:guide id="3" orient="horz" pos="4008" userDrawn="1">
          <p15:clr>
            <a:srgbClr val="F26B43"/>
          </p15:clr>
        </p15:guide>
        <p15:guide id="4" orient="horz" pos="1440" userDrawn="1">
          <p15:clr>
            <a:srgbClr val="F26B43"/>
          </p15:clr>
        </p15:guide>
        <p15:guide id="5" orient="horz" pos="3720" userDrawn="1">
          <p15:clr>
            <a:srgbClr val="F26B43"/>
          </p15:clr>
        </p15:guide>
        <p15:guide id="6" orient="horz" pos="2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3399FF"/>
            </a:gs>
          </a:gsLst>
          <a:lin ang="5400000" scaled="1"/>
        </a:gradFill>
        <a:effectLst/>
      </p:bgPr>
    </p:bg>
    <p:spTree>
      <p:nvGrpSpPr>
        <p:cNvPr id="1" name=""/>
        <p:cNvGrpSpPr/>
        <p:nvPr/>
      </p:nvGrpSpPr>
      <p:grpSpPr>
        <a:xfrm>
          <a:off x="0" y="0"/>
          <a:ext cx="0" cy="0"/>
          <a:chOff x="0" y="0"/>
          <a:chExt cx="0" cy="0"/>
        </a:xfrm>
      </p:grpSpPr>
      <p:grpSp>
        <p:nvGrpSpPr>
          <p:cNvPr id="212994" name="Group 2">
            <a:extLst>
              <a:ext uri="{FF2B5EF4-FFF2-40B4-BE49-F238E27FC236}">
                <a16:creationId xmlns:a16="http://schemas.microsoft.com/office/drawing/2014/main" id="{CDCBBC84-D348-F143-8097-4F53269BC90C}"/>
              </a:ext>
            </a:extLst>
          </p:cNvPr>
          <p:cNvGrpSpPr>
            <a:grpSpLocks/>
          </p:cNvGrpSpPr>
          <p:nvPr/>
        </p:nvGrpSpPr>
        <p:grpSpPr bwMode="auto">
          <a:xfrm>
            <a:off x="-8405813" y="4763"/>
            <a:ext cx="17538701" cy="13690600"/>
            <a:chOff x="-5295" y="3"/>
            <a:chExt cx="11048" cy="8624"/>
          </a:xfrm>
        </p:grpSpPr>
        <p:sp>
          <p:nvSpPr>
            <p:cNvPr id="212995" name="Freeform 3">
              <a:extLst>
                <a:ext uri="{FF2B5EF4-FFF2-40B4-BE49-F238E27FC236}">
                  <a16:creationId xmlns:a16="http://schemas.microsoft.com/office/drawing/2014/main" id="{C7FE5351-5178-8B47-A5FB-44D3E8C639B3}"/>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2996" name="Arc 4">
              <a:extLst>
                <a:ext uri="{FF2B5EF4-FFF2-40B4-BE49-F238E27FC236}">
                  <a16:creationId xmlns:a16="http://schemas.microsoft.com/office/drawing/2014/main" id="{D705FFDF-2482-5B44-AC3D-625C6B0F29DA}"/>
                </a:ext>
              </a:extLst>
            </p:cNvPr>
            <p:cNvSpPr>
              <a:spLocks/>
            </p:cNvSpPr>
            <p:nvPr/>
          </p:nvSpPr>
          <p:spPr bwMode="auto">
            <a:xfrm>
              <a:off x="-5295" y="3"/>
              <a:ext cx="10596" cy="8624"/>
            </a:xfrm>
            <a:custGeom>
              <a:avLst/>
              <a:gdLst>
                <a:gd name="G0" fmla="+- 21600 0 0"/>
                <a:gd name="G1" fmla="+- 21600 0 0"/>
                <a:gd name="G2" fmla="+- 21600 0 0"/>
                <a:gd name="T0" fmla="*/ 43200 w 43200"/>
                <a:gd name="T1" fmla="*/ 2160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599" y="0"/>
                  </a:cubicBezTo>
                  <a:lnTo>
                    <a:pt x="216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12997" name="Rectangle 5">
            <a:extLst>
              <a:ext uri="{FF2B5EF4-FFF2-40B4-BE49-F238E27FC236}">
                <a16:creationId xmlns:a16="http://schemas.microsoft.com/office/drawing/2014/main" id="{F5D6843D-F3D7-B34C-8B22-816EB401BEA9}"/>
              </a:ext>
            </a:extLst>
          </p:cNvPr>
          <p:cNvSpPr>
            <a:spLocks noGrp="1" noChangeArrowheads="1"/>
          </p:cNvSpPr>
          <p:nvPr>
            <p:ph type="title"/>
          </p:nvPr>
        </p:nvSpPr>
        <p:spPr bwMode="auto">
          <a:xfrm>
            <a:off x="682625" y="609600"/>
            <a:ext cx="80803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12998" name="Rectangle 6">
            <a:extLst>
              <a:ext uri="{FF2B5EF4-FFF2-40B4-BE49-F238E27FC236}">
                <a16:creationId xmlns:a16="http://schemas.microsoft.com/office/drawing/2014/main" id="{4575E497-366A-464D-8A87-95B55525D4AA}"/>
              </a:ext>
            </a:extLst>
          </p:cNvPr>
          <p:cNvSpPr>
            <a:spLocks noGrp="1" noChangeArrowheads="1"/>
          </p:cNvSpPr>
          <p:nvPr>
            <p:ph type="body" idx="1"/>
          </p:nvPr>
        </p:nvSpPr>
        <p:spPr bwMode="auto">
          <a:xfrm>
            <a:off x="2124075" y="1989138"/>
            <a:ext cx="66198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2999" name="Rectangle 7">
            <a:extLst>
              <a:ext uri="{FF2B5EF4-FFF2-40B4-BE49-F238E27FC236}">
                <a16:creationId xmlns:a16="http://schemas.microsoft.com/office/drawing/2014/main" id="{82402178-3C7B-C74A-A09D-8B348DD72F79}"/>
              </a:ext>
            </a:extLst>
          </p:cNvPr>
          <p:cNvSpPr>
            <a:spLocks noGrp="1" noChangeArrowheads="1"/>
          </p:cNvSpPr>
          <p:nvPr>
            <p:ph type="sldNum" sz="quarter" idx="4"/>
          </p:nvPr>
        </p:nvSpPr>
        <p:spPr bwMode="auto">
          <a:xfrm>
            <a:off x="1727200" y="6308725"/>
            <a:ext cx="132873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eaLnBrk="1" hangingPunct="1">
              <a:defRPr sz="900"/>
            </a:lvl2pPr>
          </a:lstStyle>
          <a:p>
            <a:pPr lvl="1"/>
            <a:fld id="{27CC4719-06F2-ED4C-926E-859F5283BFB7}" type="slidenum">
              <a:rPr lang="en-US" altLang="en-US"/>
              <a:pPr lvl="1"/>
              <a:t>‹#›</a:t>
            </a:fld>
            <a:endParaRPr lang="en-US" altLang="en-US"/>
          </a:p>
        </p:txBody>
      </p:sp>
      <p:sp>
        <p:nvSpPr>
          <p:cNvPr id="213000" name="Rectangle 8">
            <a:extLst>
              <a:ext uri="{FF2B5EF4-FFF2-40B4-BE49-F238E27FC236}">
                <a16:creationId xmlns:a16="http://schemas.microsoft.com/office/drawing/2014/main" id="{BA4A4E9E-BA3D-D24A-8B96-1A4BD1F7D5EF}"/>
              </a:ext>
            </a:extLst>
          </p:cNvPr>
          <p:cNvSpPr>
            <a:spLocks noChangeArrowheads="1"/>
          </p:cNvSpPr>
          <p:nvPr userDrawn="1"/>
        </p:nvSpPr>
        <p:spPr bwMode="auto">
          <a:xfrm>
            <a:off x="0" y="5697538"/>
            <a:ext cx="9144000" cy="792162"/>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3001" name="Oval 9">
            <a:extLst>
              <a:ext uri="{FF2B5EF4-FFF2-40B4-BE49-F238E27FC236}">
                <a16:creationId xmlns:a16="http://schemas.microsoft.com/office/drawing/2014/main" id="{BED77F85-2BF3-CA47-8FA3-EE2396322514}"/>
              </a:ext>
            </a:extLst>
          </p:cNvPr>
          <p:cNvSpPr>
            <a:spLocks noChangeArrowheads="1"/>
          </p:cNvSpPr>
          <p:nvPr userDrawn="1"/>
        </p:nvSpPr>
        <p:spPr bwMode="auto">
          <a:xfrm>
            <a:off x="684213" y="4941888"/>
            <a:ext cx="431800" cy="503237"/>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3002" name="Picture 10" descr="Faux Paw Cursor Trimmed">
            <a:extLst>
              <a:ext uri="{FF2B5EF4-FFF2-40B4-BE49-F238E27FC236}">
                <a16:creationId xmlns:a16="http://schemas.microsoft.com/office/drawing/2014/main" id="{4F1D2AC0-DF6A-F645-95F9-12D6D7F698D2}"/>
              </a:ext>
            </a:extLst>
          </p:cNvPr>
          <p:cNvPicPr>
            <a:picLocks noChangeAspect="1" noChangeArrowheads="1"/>
          </p:cNvPicPr>
          <p:nvPr userDrawn="1"/>
        </p:nvPicPr>
        <p:blipFill>
          <a:blip r:embed="rId13" cstate="print">
            <a:clrChange>
              <a:clrFrom>
                <a:srgbClr val="FDFDFD"/>
              </a:clrFrom>
              <a:clrTo>
                <a:srgbClr val="FDFDFD">
                  <a:alpha val="0"/>
                </a:srgbClr>
              </a:clrTo>
            </a:clrChange>
            <a:lum bright="-6000" contrast="12000"/>
            <a:extLst>
              <a:ext uri="{28A0092B-C50C-407E-A947-70E740481C1C}">
                <a14:useLocalDpi xmlns:a14="http://schemas.microsoft.com/office/drawing/2010/main"/>
              </a:ext>
            </a:extLst>
          </a:blip>
          <a:srcRect/>
          <a:stretch>
            <a:fillRect/>
          </a:stretch>
        </p:blipFill>
        <p:spPr bwMode="auto">
          <a:xfrm>
            <a:off x="0" y="4606925"/>
            <a:ext cx="2078038" cy="2251075"/>
          </a:xfrm>
          <a:prstGeom prst="rect">
            <a:avLst/>
          </a:prstGeom>
          <a:noFill/>
          <a:extLst>
            <a:ext uri="{909E8E84-426E-40DD-AFC4-6F175D3DCCD1}">
              <a14:hiddenFill xmlns:a14="http://schemas.microsoft.com/office/drawing/2010/main">
                <a:solidFill>
                  <a:srgbClr val="FFFFFF"/>
                </a:solidFill>
              </a14:hiddenFill>
            </a:ext>
          </a:extLst>
        </p:spPr>
      </p:pic>
      <p:pic>
        <p:nvPicPr>
          <p:cNvPr id="213003" name="Picture 11" descr="IKS_Paw_high">
            <a:extLst>
              <a:ext uri="{FF2B5EF4-FFF2-40B4-BE49-F238E27FC236}">
                <a16:creationId xmlns:a16="http://schemas.microsoft.com/office/drawing/2014/main" id="{22C66184-C5AF-4647-A043-F84B5FD391BA}"/>
              </a:ext>
            </a:extLst>
          </p:cNvPr>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1547813" y="5697538"/>
            <a:ext cx="2628900" cy="817562"/>
          </a:xfrm>
          <a:prstGeom prst="rect">
            <a:avLst/>
          </a:prstGeom>
          <a:noFill/>
          <a:extLst>
            <a:ext uri="{909E8E84-426E-40DD-AFC4-6F175D3DCCD1}">
              <a14:hiddenFill xmlns:a14="http://schemas.microsoft.com/office/drawing/2010/main">
                <a:solidFill>
                  <a:srgbClr val="FFFFFF"/>
                </a:solidFill>
              </a14:hiddenFill>
            </a:ext>
          </a:extLst>
        </p:spPr>
      </p:pic>
      <p:sp>
        <p:nvSpPr>
          <p:cNvPr id="213004" name="Text Box 12">
            <a:extLst>
              <a:ext uri="{FF2B5EF4-FFF2-40B4-BE49-F238E27FC236}">
                <a16:creationId xmlns:a16="http://schemas.microsoft.com/office/drawing/2014/main" id="{6C94A7C4-70A6-BD4D-81B1-6328BC100D52}"/>
              </a:ext>
            </a:extLst>
          </p:cNvPr>
          <p:cNvSpPr txBox="1">
            <a:spLocks noChangeArrowheads="1"/>
          </p:cNvSpPr>
          <p:nvPr userDrawn="1"/>
        </p:nvSpPr>
        <p:spPr bwMode="auto">
          <a:xfrm>
            <a:off x="4643438" y="5984875"/>
            <a:ext cx="370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600" b="1" i="1">
                <a:solidFill>
                  <a:schemeClr val="bg2"/>
                </a:solidFill>
                <a:latin typeface="Trebuchet MS" panose="020B0703020202090204" pitchFamily="34" charset="0"/>
              </a:rPr>
              <a:t>Peace of mind for families online</a:t>
            </a:r>
          </a:p>
        </p:txBody>
      </p:sp>
    </p:spTree>
    <p:extLst>
      <p:ext uri="{BB962C8B-B14F-4D97-AF65-F5344CB8AC3E}">
        <p14:creationId xmlns:p14="http://schemas.microsoft.com/office/powerpoint/2010/main" val="690554262"/>
      </p:ext>
    </p:extLst>
  </p:cSld>
  <p:clrMap bg1="dk2" tx1="lt1" bg2="dk1"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ransition>
    <p:wipe dir="d"/>
  </p:transition>
  <p:txStyles>
    <p:titleStyle>
      <a:lvl1pPr algn="l" rtl="0" fontAlgn="base">
        <a:spcBef>
          <a:spcPct val="0"/>
        </a:spcBef>
        <a:spcAft>
          <a:spcPct val="0"/>
        </a:spcAft>
        <a:defRPr sz="4400" kern="1200">
          <a:solidFill>
            <a:srgbClr val="FFCC00"/>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rgbClr val="FFCC00"/>
          </a:solidFill>
          <a:effectLst>
            <a:outerShdw blurRad="38100" dist="38100" dir="2700000" algn="tl">
              <a:srgbClr val="000000"/>
            </a:outerShdw>
          </a:effectLst>
          <a:latin typeface="Arial" panose="020B0604020202020204" pitchFamily="34" charset="0"/>
        </a:defRPr>
      </a:lvl2pPr>
      <a:lvl3pPr algn="l" rtl="0" fontAlgn="base">
        <a:spcBef>
          <a:spcPct val="0"/>
        </a:spcBef>
        <a:spcAft>
          <a:spcPct val="0"/>
        </a:spcAft>
        <a:defRPr sz="4400">
          <a:solidFill>
            <a:srgbClr val="FFCC00"/>
          </a:solidFill>
          <a:effectLst>
            <a:outerShdw blurRad="38100" dist="38100" dir="2700000" algn="tl">
              <a:srgbClr val="000000"/>
            </a:outerShdw>
          </a:effectLst>
          <a:latin typeface="Arial" panose="020B0604020202020204" pitchFamily="34" charset="0"/>
        </a:defRPr>
      </a:lvl3pPr>
      <a:lvl4pPr algn="l" rtl="0" fontAlgn="base">
        <a:spcBef>
          <a:spcPct val="0"/>
        </a:spcBef>
        <a:spcAft>
          <a:spcPct val="0"/>
        </a:spcAft>
        <a:defRPr sz="4400">
          <a:solidFill>
            <a:srgbClr val="FFCC00"/>
          </a:solidFill>
          <a:effectLst>
            <a:outerShdw blurRad="38100" dist="38100" dir="2700000" algn="tl">
              <a:srgbClr val="000000"/>
            </a:outerShdw>
          </a:effectLst>
          <a:latin typeface="Arial" panose="020B0604020202020204" pitchFamily="34" charset="0"/>
        </a:defRPr>
      </a:lvl4pPr>
      <a:lvl5pPr algn="l" rtl="0" fontAlgn="base">
        <a:spcBef>
          <a:spcPct val="0"/>
        </a:spcBef>
        <a:spcAft>
          <a:spcPct val="0"/>
        </a:spcAft>
        <a:defRPr sz="4400">
          <a:solidFill>
            <a:srgbClr val="FFCC00"/>
          </a:solidFill>
          <a:effectLst>
            <a:outerShdw blurRad="38100" dist="38100" dir="2700000" algn="tl">
              <a:srgbClr val="000000"/>
            </a:outerShdw>
          </a:effectLst>
          <a:latin typeface="Arial" panose="020B0604020202020204" pitchFamily="34" charset="0"/>
        </a:defRPr>
      </a:lvl5pPr>
      <a:lvl6pPr marL="457200" algn="l" rtl="0" fontAlgn="base">
        <a:spcBef>
          <a:spcPct val="0"/>
        </a:spcBef>
        <a:spcAft>
          <a:spcPct val="0"/>
        </a:spcAft>
        <a:defRPr sz="4400">
          <a:solidFill>
            <a:srgbClr val="FFCC00"/>
          </a:solidFill>
          <a:effectLst>
            <a:outerShdw blurRad="38100" dist="38100" dir="2700000" algn="tl">
              <a:srgbClr val="000000"/>
            </a:outerShdw>
          </a:effectLst>
          <a:latin typeface="Arial" panose="020B0604020202020204" pitchFamily="34" charset="0"/>
        </a:defRPr>
      </a:lvl6pPr>
      <a:lvl7pPr marL="914400" algn="l" rtl="0" fontAlgn="base">
        <a:spcBef>
          <a:spcPct val="0"/>
        </a:spcBef>
        <a:spcAft>
          <a:spcPct val="0"/>
        </a:spcAft>
        <a:defRPr sz="4400">
          <a:solidFill>
            <a:srgbClr val="FFCC00"/>
          </a:solidFill>
          <a:effectLst>
            <a:outerShdw blurRad="38100" dist="38100" dir="2700000" algn="tl">
              <a:srgbClr val="000000"/>
            </a:outerShdw>
          </a:effectLst>
          <a:latin typeface="Arial" panose="020B0604020202020204" pitchFamily="34" charset="0"/>
        </a:defRPr>
      </a:lvl7pPr>
      <a:lvl8pPr marL="1371600" algn="l" rtl="0" fontAlgn="base">
        <a:spcBef>
          <a:spcPct val="0"/>
        </a:spcBef>
        <a:spcAft>
          <a:spcPct val="0"/>
        </a:spcAft>
        <a:defRPr sz="4400">
          <a:solidFill>
            <a:srgbClr val="FFCC00"/>
          </a:solidFill>
          <a:effectLst>
            <a:outerShdw blurRad="38100" dist="38100" dir="2700000" algn="tl">
              <a:srgbClr val="000000"/>
            </a:outerShdw>
          </a:effectLst>
          <a:latin typeface="Arial" panose="020B0604020202020204" pitchFamily="34" charset="0"/>
        </a:defRPr>
      </a:lvl8pPr>
      <a:lvl9pPr marL="1828800" algn="l" rtl="0" fontAlgn="base">
        <a:spcBef>
          <a:spcPct val="0"/>
        </a:spcBef>
        <a:spcAft>
          <a:spcPct val="0"/>
        </a:spcAft>
        <a:defRPr sz="4400">
          <a:solidFill>
            <a:srgbClr val="FFCC00"/>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lnSpc>
          <a:spcPct val="90000"/>
        </a:lnSpc>
        <a:spcBef>
          <a:spcPct val="20000"/>
        </a:spcBef>
        <a:spcAft>
          <a:spcPct val="0"/>
        </a:spcAft>
        <a:buClr>
          <a:schemeClr val="tx2"/>
        </a:buClr>
        <a:buSzPct val="75000"/>
        <a:buFont typeface="Wingdings" pitchFamily="2" charset="2"/>
        <a:buChar char="l"/>
        <a:defRPr sz="3000" kern="12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latin typeface="+mn-lt"/>
          <a:ea typeface="+mn-ea"/>
          <a:cs typeface="+mn-cs"/>
        </a:defRPr>
      </a:lvl2pPr>
      <a:lvl3pPr marL="1143000" indent="-228600" algn="l" rtl="0" fontAlgn="base">
        <a:spcBef>
          <a:spcPct val="20000"/>
        </a:spcBef>
        <a:spcAft>
          <a:spcPct val="0"/>
        </a:spcAft>
        <a:buClr>
          <a:srgbClr val="00CCFF"/>
        </a:buClr>
        <a:buSzPct val="65000"/>
        <a:buFont typeface="Wingdings" pitchFamily="2" charset="2"/>
        <a:buChar char="l"/>
        <a:defRPr sz="2400" kern="1200">
          <a:solidFill>
            <a:schemeClr val="tx1"/>
          </a:solidFill>
          <a:latin typeface="+mn-lt"/>
          <a:ea typeface="+mn-ea"/>
          <a:cs typeface="+mn-cs"/>
        </a:defRPr>
      </a:lvl3pPr>
      <a:lvl4pPr marL="1600200" indent="-228600" algn="l" rtl="0" fontAlgn="base">
        <a:spcBef>
          <a:spcPct val="20000"/>
        </a:spcBef>
        <a:spcAft>
          <a:spcPct val="0"/>
        </a:spcAft>
        <a:buClr>
          <a:schemeClr val="tx1"/>
        </a:buClr>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hyperlink" Target="http://www.pcmag.com/article2/0,2817,2407168,00.asp" TargetMode="External"/><Relationship Id="rId4" Type="http://schemas.openxmlformats.org/officeDocument/2006/relationships/hyperlink" Target="http://thewirecutter.com/reviews/best-password-manager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hyperlink" Target="https://www.opendns.com/phishing-quiz/"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Staying Safe Online</a:t>
            </a:r>
          </a:p>
        </p:txBody>
      </p:sp>
      <p:sp>
        <p:nvSpPr>
          <p:cNvPr id="3" name="Subtitle 2"/>
          <p:cNvSpPr>
            <a:spLocks noGrp="1"/>
          </p:cNvSpPr>
          <p:nvPr>
            <p:ph type="subTitle" idx="1"/>
          </p:nvPr>
        </p:nvSpPr>
        <p:spPr/>
        <p:txBody>
          <a:bodyPr/>
          <a:lstStyle/>
          <a:p>
            <a:r>
              <a:rPr lang="en-US" dirty="0"/>
              <a:t>Librarian to Librarian Networking Summit</a:t>
            </a:r>
          </a:p>
          <a:p>
            <a:r>
              <a:rPr lang="en-US" dirty="0"/>
              <a:t>February 2018</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D6E0C7-FC70-4F4C-9872-0E289F401F3D}" type="slidenum">
              <a:rPr lang="en-US" smtClean="0"/>
              <a:t>1</a:t>
            </a:fld>
            <a:endParaRPr lang="en-US"/>
          </a:p>
        </p:txBody>
      </p:sp>
    </p:spTree>
    <p:extLst>
      <p:ext uri="{BB962C8B-B14F-4D97-AF65-F5344CB8AC3E}">
        <p14:creationId xmlns:p14="http://schemas.microsoft.com/office/powerpoint/2010/main" val="801911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tLang="en-US" dirty="0">
                <a:ea typeface="MS PGothic" charset="-128"/>
              </a:rPr>
              <a:t>Strong Passwords</a:t>
            </a:r>
          </a:p>
        </p:txBody>
      </p:sp>
      <p:pic>
        <p:nvPicPr>
          <p:cNvPr id="6" name="Picture Placeholder 5"/>
          <p:cNvPicPr>
            <a:picLocks noGrp="1" noChangeAspect="1"/>
          </p:cNvPicPr>
          <p:nvPr>
            <p:ph type="pic" idx="1"/>
          </p:nvPr>
        </p:nvPicPr>
        <p:blipFill>
          <a:blip r:embed="rId3" cstate="print">
            <a:extLst>
              <a:ext uri="{28A0092B-C50C-407E-A947-70E740481C1C}">
                <a14:useLocalDpi xmlns:a14="http://schemas.microsoft.com/office/drawing/2010/main"/>
              </a:ext>
            </a:extLst>
          </a:blip>
          <a:srcRect l="9109" r="9109"/>
          <a:stretch>
            <a:fillRect/>
          </a:stretch>
        </p:blipFill>
        <p:spPr/>
      </p:pic>
      <p:sp>
        <p:nvSpPr>
          <p:cNvPr id="4" name="Text Placeholder 3"/>
          <p:cNvSpPr>
            <a:spLocks noGrp="1"/>
          </p:cNvSpPr>
          <p:nvPr>
            <p:ph type="body" sz="half" idx="2"/>
          </p:nvPr>
        </p:nvSpPr>
        <p:spPr/>
        <p:txBody>
          <a:bodyPr/>
          <a:lstStyle/>
          <a:p>
            <a:r>
              <a:rPr lang="en-US" dirty="0"/>
              <a:t>Unique to each site</a:t>
            </a:r>
          </a:p>
          <a:p>
            <a:r>
              <a:rPr lang="en-US" dirty="0"/>
              <a:t>Combination of Uppercase, lowercase, numbers and special characters</a:t>
            </a:r>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B7D6E0C7-FC70-4F4C-9872-0E289F401F3D}" type="slidenum">
              <a:rPr lang="en-US" smtClean="0"/>
              <a:t>10</a:t>
            </a:fld>
            <a:endParaRPr lang="en-US"/>
          </a:p>
        </p:txBody>
      </p:sp>
    </p:spTree>
    <p:extLst>
      <p:ext uri="{BB962C8B-B14F-4D97-AF65-F5344CB8AC3E}">
        <p14:creationId xmlns:p14="http://schemas.microsoft.com/office/powerpoint/2010/main" val="238213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Utilize a Password Manager</a:t>
            </a:r>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a:ext>
            </a:extLst>
          </a:blip>
          <a:srcRect/>
          <a:stretch>
            <a:fillRect/>
          </a:stretch>
        </p:blipFill>
        <p:spPr/>
      </p:pic>
      <p:sp>
        <p:nvSpPr>
          <p:cNvPr id="3" name="Content Placeholder 2"/>
          <p:cNvSpPr>
            <a:spLocks noGrp="1"/>
          </p:cNvSpPr>
          <p:nvPr>
            <p:ph type="body" sz="half" idx="2"/>
          </p:nvPr>
        </p:nvSpPr>
        <p:spPr/>
        <p:txBody>
          <a:bodyPr/>
          <a:lstStyle/>
          <a:p>
            <a:r>
              <a:rPr lang="en-US" dirty="0">
                <a:solidFill>
                  <a:schemeClr val="bg1"/>
                </a:solidFill>
              </a:rPr>
              <a:t>Read more: </a:t>
            </a:r>
            <a:r>
              <a:rPr lang="en-US" dirty="0">
                <a:solidFill>
                  <a:schemeClr val="bg1"/>
                </a:solidFill>
                <a:hlinkClick r:id="rId4"/>
              </a:rPr>
              <a:t>http://thewirecutter.com/reviews/best-password-managers/</a:t>
            </a:r>
            <a:r>
              <a:rPr lang="en-US" dirty="0">
                <a:solidFill>
                  <a:schemeClr val="bg1"/>
                </a:solidFill>
              </a:rPr>
              <a:t> and </a:t>
            </a:r>
            <a:r>
              <a:rPr lang="en-US" dirty="0">
                <a:solidFill>
                  <a:schemeClr val="bg1"/>
                </a:solidFill>
                <a:hlinkClick r:id="rId5"/>
              </a:rPr>
              <a:t>http://www.pcmag.com/article2/0,2817,2407168,00.asp</a:t>
            </a:r>
            <a:r>
              <a:rPr lang="en-US" dirty="0">
                <a:solidFill>
                  <a:schemeClr val="bg1"/>
                </a:solidFill>
              </a:rPr>
              <a:t> </a:t>
            </a:r>
          </a:p>
        </p:txBody>
      </p:sp>
      <p:sp>
        <p:nvSpPr>
          <p:cNvPr id="4" name="Footer Placeholder 3"/>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6E0C7-FC70-4F4C-9872-0E289F401F3D}" type="slidenum">
              <a:rPr lang="en-US" smtClean="0"/>
              <a:t>11</a:t>
            </a:fld>
            <a:endParaRPr lang="en-US"/>
          </a:p>
        </p:txBody>
      </p:sp>
    </p:spTree>
    <p:extLst>
      <p:ext uri="{BB962C8B-B14F-4D97-AF65-F5344CB8AC3E}">
        <p14:creationId xmlns:p14="http://schemas.microsoft.com/office/powerpoint/2010/main" val="407241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Factor authentication</a:t>
            </a:r>
          </a:p>
        </p:txBody>
      </p:sp>
      <p:sp>
        <p:nvSpPr>
          <p:cNvPr id="3" name="Content Placeholder 2"/>
          <p:cNvSpPr>
            <a:spLocks noGrp="1"/>
          </p:cNvSpPr>
          <p:nvPr>
            <p:ph idx="1"/>
          </p:nvPr>
        </p:nvSpPr>
        <p:spPr>
          <a:xfrm>
            <a:off x="938758" y="2044979"/>
            <a:ext cx="7633742" cy="2695193"/>
          </a:xfrm>
        </p:spPr>
        <p:txBody>
          <a:bodyPr/>
          <a:lstStyle/>
          <a:p>
            <a:r>
              <a:rPr lang="en-US" dirty="0"/>
              <a:t>Something you know + something you have</a:t>
            </a:r>
          </a:p>
        </p:txBody>
      </p:sp>
      <p:pic>
        <p:nvPicPr>
          <p:cNvPr id="4" name="Picture 3"/>
          <p:cNvPicPr>
            <a:picLocks noChangeAspect="1"/>
          </p:cNvPicPr>
          <p:nvPr/>
        </p:nvPicPr>
        <p:blipFill>
          <a:blip r:embed="rId3"/>
          <a:stretch>
            <a:fillRect/>
          </a:stretch>
        </p:blipFill>
        <p:spPr>
          <a:xfrm>
            <a:off x="1062866" y="2630143"/>
            <a:ext cx="7058025" cy="3171825"/>
          </a:xfrm>
          <a:prstGeom prst="rect">
            <a:avLst/>
          </a:prstGeom>
        </p:spPr>
      </p:pic>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6E0C7-FC70-4F4C-9872-0E289F401F3D}" type="slidenum">
              <a:rPr lang="en-US" smtClean="0"/>
              <a:t>12</a:t>
            </a:fld>
            <a:endParaRPr lang="en-US"/>
          </a:p>
        </p:txBody>
      </p:sp>
    </p:spTree>
    <p:extLst>
      <p:ext uri="{BB962C8B-B14F-4D97-AF65-F5344CB8AC3E}">
        <p14:creationId xmlns:p14="http://schemas.microsoft.com/office/powerpoint/2010/main" val="700013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“Because our digital identities are so interconnected, providing access to a single account can often give hackers access to others.”</a:t>
            </a:r>
          </a:p>
        </p:txBody>
      </p:sp>
      <p:sp>
        <p:nvSpPr>
          <p:cNvPr id="3" name="Text Placeholder 2"/>
          <p:cNvSpPr>
            <a:spLocks noGrp="1"/>
          </p:cNvSpPr>
          <p:nvPr>
            <p:ph type="body" idx="1"/>
          </p:nvPr>
        </p:nvSpPr>
        <p:spPr/>
        <p:txBody>
          <a:bodyPr/>
          <a:lstStyle/>
          <a:p>
            <a:r>
              <a:rPr lang="en-US" dirty="0"/>
              <a:t>Peter Fernandez</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D6E0C7-FC70-4F4C-9872-0E289F401F3D}" type="slidenum">
              <a:rPr lang="en-US" smtClean="0"/>
              <a:t>13</a:t>
            </a:fld>
            <a:endParaRPr lang="en-US"/>
          </a:p>
        </p:txBody>
      </p:sp>
    </p:spTree>
    <p:extLst>
      <p:ext uri="{BB962C8B-B14F-4D97-AF65-F5344CB8AC3E}">
        <p14:creationId xmlns:p14="http://schemas.microsoft.com/office/powerpoint/2010/main" val="662494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Engineering Attacks</a:t>
            </a:r>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4" name="Text Placeholder 3"/>
          <p:cNvSpPr>
            <a:spLocks noGrp="1"/>
          </p:cNvSpPr>
          <p:nvPr>
            <p:ph type="body" sz="half" idx="2"/>
          </p:nvPr>
        </p:nvSpPr>
        <p:spPr/>
        <p:txBody>
          <a:bodyPr anchor="b">
            <a:normAutofit/>
          </a:bodyPr>
          <a:lstStyle/>
          <a:p>
            <a:r>
              <a:rPr lang="en-US" sz="1200" dirty="0"/>
              <a:t>Image from: https://</a:t>
            </a:r>
            <a:r>
              <a:rPr lang="en-US" sz="1200" dirty="0" err="1"/>
              <a:t>www.webroot.com</a:t>
            </a:r>
            <a:r>
              <a:rPr lang="en-US" sz="1200" dirty="0"/>
              <a:t>/blog/2017/03/21/common-social-engineering-attacks/</a:t>
            </a:r>
          </a:p>
        </p:txBody>
      </p:sp>
      <p:sp>
        <p:nvSpPr>
          <p:cNvPr id="3" name="Footer Placeholder 2"/>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6E0C7-FC70-4F4C-9872-0E289F401F3D}" type="slidenum">
              <a:rPr lang="en-US" smtClean="0"/>
              <a:t>14</a:t>
            </a:fld>
            <a:endParaRPr lang="en-US"/>
          </a:p>
        </p:txBody>
      </p:sp>
    </p:spTree>
    <p:extLst>
      <p:ext uri="{BB962C8B-B14F-4D97-AF65-F5344CB8AC3E}">
        <p14:creationId xmlns:p14="http://schemas.microsoft.com/office/powerpoint/2010/main" val="400705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Recognizing phished and spoofed sites</a:t>
            </a:r>
          </a:p>
        </p:txBody>
      </p:sp>
      <p:pic>
        <p:nvPicPr>
          <p:cNvPr id="4" name="Content Placeholder 3"/>
          <p:cNvPicPr>
            <a:picLocks noGrp="1" noChangeAspect="1"/>
          </p:cNvPicPr>
          <p:nvPr>
            <p:ph type="pic" idx="1"/>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3" name="Text Placeholder 2"/>
          <p:cNvSpPr>
            <a:spLocks noGrp="1"/>
          </p:cNvSpPr>
          <p:nvPr>
            <p:ph type="body" sz="half" idx="2"/>
          </p:nvPr>
        </p:nvSpPr>
        <p:spPr/>
        <p:txBody>
          <a:bodyPr/>
          <a:lstStyle/>
          <a:p>
            <a:r>
              <a:rPr lang="en-US" dirty="0"/>
              <a:t>A quiz for your students! </a:t>
            </a:r>
            <a:r>
              <a:rPr lang="en-US" dirty="0">
                <a:hlinkClick r:id="rId4"/>
              </a:rPr>
              <a:t>https://www.opendns.com/phishing-quiz/</a:t>
            </a:r>
            <a:r>
              <a:rPr lang="en-US" dirty="0"/>
              <a:t> </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6E0C7-FC70-4F4C-9872-0E289F401F3D}" type="slidenum">
              <a:rPr lang="en-US" smtClean="0"/>
              <a:t>15</a:t>
            </a:fld>
            <a:endParaRPr lang="en-US"/>
          </a:p>
        </p:txBody>
      </p:sp>
    </p:spTree>
    <p:extLst>
      <p:ext uri="{BB962C8B-B14F-4D97-AF65-F5344CB8AC3E}">
        <p14:creationId xmlns:p14="http://schemas.microsoft.com/office/powerpoint/2010/main" val="1371835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5B3036E-FB54-CE4F-9885-1B436FA98A0A}"/>
              </a:ext>
            </a:extLst>
          </p:cNvPr>
          <p:cNvSpPr>
            <a:spLocks noGrp="1"/>
          </p:cNvSpPr>
          <p:nvPr>
            <p:ph type="title"/>
          </p:nvPr>
        </p:nvSpPr>
        <p:spPr/>
        <p:txBody>
          <a:bodyPr/>
          <a:lstStyle/>
          <a:p>
            <a:r>
              <a:rPr lang="en-US" dirty="0"/>
              <a:t>Be Internet Awesome</a:t>
            </a:r>
          </a:p>
        </p:txBody>
      </p:sp>
      <p:pic>
        <p:nvPicPr>
          <p:cNvPr id="10" name="Content Placeholder 9">
            <a:extLst>
              <a:ext uri="{FF2B5EF4-FFF2-40B4-BE49-F238E27FC236}">
                <a16:creationId xmlns:a16="http://schemas.microsoft.com/office/drawing/2014/main" id="{EB11B73B-5682-7E40-946B-61E3262B3F5A}"/>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00212" y="1737361"/>
            <a:ext cx="8678689" cy="4400462"/>
          </a:xfrm>
        </p:spPr>
      </p:pic>
      <p:sp>
        <p:nvSpPr>
          <p:cNvPr id="5" name="Footer Placeholder 4">
            <a:extLst>
              <a:ext uri="{FF2B5EF4-FFF2-40B4-BE49-F238E27FC236}">
                <a16:creationId xmlns:a16="http://schemas.microsoft.com/office/drawing/2014/main" id="{88A22735-0D1F-3848-86E5-31E402FD2B94}"/>
              </a:ext>
            </a:extLst>
          </p:cNvPr>
          <p:cNvSpPr>
            <a:spLocks noGrp="1"/>
          </p:cNvSpPr>
          <p:nvPr>
            <p:ph type="ftr" sz="quarter" idx="11"/>
          </p:nvPr>
        </p:nvSpPr>
        <p:spPr/>
        <p:txBody>
          <a:bodyPr/>
          <a:lstStyle/>
          <a:p>
            <a:r>
              <a:rPr lang="en-US" dirty="0"/>
              <a:t>https://</a:t>
            </a:r>
            <a:r>
              <a:rPr lang="en-US" dirty="0" err="1"/>
              <a:t>beinternetawesome.withgoogle.com</a:t>
            </a:r>
            <a:endParaRPr lang="en-US" dirty="0"/>
          </a:p>
        </p:txBody>
      </p:sp>
      <p:sp>
        <p:nvSpPr>
          <p:cNvPr id="6" name="Slide Number Placeholder 5">
            <a:extLst>
              <a:ext uri="{FF2B5EF4-FFF2-40B4-BE49-F238E27FC236}">
                <a16:creationId xmlns:a16="http://schemas.microsoft.com/office/drawing/2014/main" id="{D307664D-CC0C-014F-A4A9-B9F1383BE5B6}"/>
              </a:ext>
            </a:extLst>
          </p:cNvPr>
          <p:cNvSpPr>
            <a:spLocks noGrp="1"/>
          </p:cNvSpPr>
          <p:nvPr>
            <p:ph type="sldNum" sz="quarter" idx="12"/>
          </p:nvPr>
        </p:nvSpPr>
        <p:spPr/>
        <p:txBody>
          <a:bodyPr/>
          <a:lstStyle/>
          <a:p>
            <a:fld id="{B7D6E0C7-FC70-4F4C-9872-0E289F401F3D}" type="slidenum">
              <a:rPr lang="en-US" smtClean="0"/>
              <a:t>16</a:t>
            </a:fld>
            <a:endParaRPr lang="en-US"/>
          </a:p>
        </p:txBody>
      </p:sp>
    </p:spTree>
    <p:extLst>
      <p:ext uri="{BB962C8B-B14F-4D97-AF65-F5344CB8AC3E}">
        <p14:creationId xmlns:p14="http://schemas.microsoft.com/office/powerpoint/2010/main" val="320835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1B309-D278-0F44-82D8-705056767E3C}"/>
              </a:ext>
            </a:extLst>
          </p:cNvPr>
          <p:cNvSpPr>
            <a:spLocks noGrp="1"/>
          </p:cNvSpPr>
          <p:nvPr>
            <p:ph type="title"/>
          </p:nvPr>
        </p:nvSpPr>
        <p:spPr/>
        <p:txBody>
          <a:bodyPr/>
          <a:lstStyle/>
          <a:p>
            <a:r>
              <a:rPr lang="en-US" dirty="0"/>
              <a:t>Faux Paw</a:t>
            </a:r>
          </a:p>
        </p:txBody>
      </p:sp>
      <p:sp>
        <p:nvSpPr>
          <p:cNvPr id="4" name="Footer Placeholder 3">
            <a:extLst>
              <a:ext uri="{FF2B5EF4-FFF2-40B4-BE49-F238E27FC236}">
                <a16:creationId xmlns:a16="http://schemas.microsoft.com/office/drawing/2014/main" id="{24ECB0F3-3DDE-FD4F-91A0-B487292E905A}"/>
              </a:ext>
            </a:extLst>
          </p:cNvPr>
          <p:cNvSpPr>
            <a:spLocks noGrp="1"/>
          </p:cNvSpPr>
          <p:nvPr>
            <p:ph type="ftr" sz="quarter" idx="11"/>
          </p:nvPr>
        </p:nvSpPr>
        <p:spPr/>
        <p:txBody>
          <a:bodyPr/>
          <a:lstStyle/>
          <a:p>
            <a:r>
              <a:rPr lang="en-US" altLang="en-US" b="1" dirty="0"/>
              <a:t>http://</a:t>
            </a:r>
            <a:r>
              <a:rPr lang="en-US" altLang="en-US" b="1" dirty="0" err="1"/>
              <a:t>kids.ikeepsafe.org</a:t>
            </a:r>
            <a:r>
              <a:rPr lang="en-US" altLang="en-US" b="1" dirty="0"/>
              <a:t> </a:t>
            </a:r>
          </a:p>
        </p:txBody>
      </p:sp>
      <p:sp>
        <p:nvSpPr>
          <p:cNvPr id="5" name="Slide Number Placeholder 4">
            <a:extLst>
              <a:ext uri="{FF2B5EF4-FFF2-40B4-BE49-F238E27FC236}">
                <a16:creationId xmlns:a16="http://schemas.microsoft.com/office/drawing/2014/main" id="{D54C4FCF-A492-E245-A808-BE8DD7F106C2}"/>
              </a:ext>
            </a:extLst>
          </p:cNvPr>
          <p:cNvSpPr>
            <a:spLocks noGrp="1"/>
          </p:cNvSpPr>
          <p:nvPr>
            <p:ph type="sldNum" sz="quarter" idx="12"/>
          </p:nvPr>
        </p:nvSpPr>
        <p:spPr/>
        <p:txBody>
          <a:bodyPr/>
          <a:lstStyle/>
          <a:p>
            <a:fld id="{B7D6E0C7-FC70-4F4C-9872-0E289F401F3D}" type="slidenum">
              <a:rPr lang="en-US" smtClean="0"/>
              <a:t>17</a:t>
            </a:fld>
            <a:endParaRPr lang="en-US"/>
          </a:p>
        </p:txBody>
      </p:sp>
      <p:pic>
        <p:nvPicPr>
          <p:cNvPr id="7" name="Content Placeholder 6">
            <a:extLst>
              <a:ext uri="{FF2B5EF4-FFF2-40B4-BE49-F238E27FC236}">
                <a16:creationId xmlns:a16="http://schemas.microsoft.com/office/drawing/2014/main" id="{E387D12D-3EFF-0C43-8A4A-1DABA5DF6246}"/>
              </a:ext>
            </a:extLst>
          </p:cNvPr>
          <p:cNvPicPr>
            <a:picLocks noGrp="1" noChangeAspect="1"/>
          </p:cNvPicPr>
          <p:nvPr>
            <p:ph idx="1"/>
          </p:nvPr>
        </p:nvPicPr>
        <p:blipFill>
          <a:blip r:embed="rId2"/>
          <a:stretch>
            <a:fillRect/>
          </a:stretch>
        </p:blipFill>
        <p:spPr>
          <a:xfrm>
            <a:off x="1272209" y="1737361"/>
            <a:ext cx="6153135" cy="4614851"/>
          </a:xfrm>
          <a:prstGeom prst="rect">
            <a:avLst/>
          </a:prstGeom>
        </p:spPr>
      </p:pic>
    </p:spTree>
    <p:extLst>
      <p:ext uri="{BB962C8B-B14F-4D97-AF65-F5344CB8AC3E}">
        <p14:creationId xmlns:p14="http://schemas.microsoft.com/office/powerpoint/2010/main" val="3180864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C3CFA-2121-C04C-9E7D-C3E6BF003484}"/>
              </a:ext>
            </a:extLst>
          </p:cNvPr>
          <p:cNvSpPr>
            <a:spLocks noGrp="1"/>
          </p:cNvSpPr>
          <p:nvPr>
            <p:ph type="title"/>
          </p:nvPr>
        </p:nvSpPr>
        <p:spPr/>
        <p:txBody>
          <a:bodyPr/>
          <a:lstStyle/>
          <a:p>
            <a:r>
              <a:rPr lang="en-US" dirty="0"/>
              <a:t>San Jose Public Library – Virtual Privacy Lab</a:t>
            </a:r>
          </a:p>
        </p:txBody>
      </p:sp>
      <p:pic>
        <p:nvPicPr>
          <p:cNvPr id="7" name="Content Placeholder 6">
            <a:extLst>
              <a:ext uri="{FF2B5EF4-FFF2-40B4-BE49-F238E27FC236}">
                <a16:creationId xmlns:a16="http://schemas.microsoft.com/office/drawing/2014/main" id="{C0C70A31-62CD-D24F-9257-19A4FF116323}"/>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0" y="1737361"/>
            <a:ext cx="9739291" cy="4722425"/>
          </a:xfrm>
        </p:spPr>
      </p:pic>
      <p:sp>
        <p:nvSpPr>
          <p:cNvPr id="4" name="Footer Placeholder 3">
            <a:extLst>
              <a:ext uri="{FF2B5EF4-FFF2-40B4-BE49-F238E27FC236}">
                <a16:creationId xmlns:a16="http://schemas.microsoft.com/office/drawing/2014/main" id="{BAFEB8D3-7F58-E94D-B4EB-3C38A0AAB033}"/>
              </a:ext>
            </a:extLst>
          </p:cNvPr>
          <p:cNvSpPr>
            <a:spLocks noGrp="1"/>
          </p:cNvSpPr>
          <p:nvPr>
            <p:ph type="ftr" sz="quarter" idx="11"/>
          </p:nvPr>
        </p:nvSpPr>
        <p:spPr/>
        <p:txBody>
          <a:bodyPr/>
          <a:lstStyle/>
          <a:p>
            <a:r>
              <a:rPr lang="en-US" dirty="0"/>
              <a:t>https://</a:t>
            </a:r>
            <a:r>
              <a:rPr lang="en-US" dirty="0" err="1"/>
              <a:t>www.sjpl.org</a:t>
            </a:r>
            <a:r>
              <a:rPr lang="en-US" dirty="0"/>
              <a:t>/privacy</a:t>
            </a:r>
          </a:p>
        </p:txBody>
      </p:sp>
      <p:sp>
        <p:nvSpPr>
          <p:cNvPr id="5" name="Slide Number Placeholder 4">
            <a:extLst>
              <a:ext uri="{FF2B5EF4-FFF2-40B4-BE49-F238E27FC236}">
                <a16:creationId xmlns:a16="http://schemas.microsoft.com/office/drawing/2014/main" id="{C68C2DF0-59BA-2B49-BAC7-84FEE9BF6383}"/>
              </a:ext>
            </a:extLst>
          </p:cNvPr>
          <p:cNvSpPr>
            <a:spLocks noGrp="1"/>
          </p:cNvSpPr>
          <p:nvPr>
            <p:ph type="sldNum" sz="quarter" idx="12"/>
          </p:nvPr>
        </p:nvSpPr>
        <p:spPr/>
        <p:txBody>
          <a:bodyPr/>
          <a:lstStyle/>
          <a:p>
            <a:fld id="{B7D6E0C7-FC70-4F4C-9872-0E289F401F3D}" type="slidenum">
              <a:rPr lang="en-US" smtClean="0"/>
              <a:t>18</a:t>
            </a:fld>
            <a:endParaRPr lang="en-US"/>
          </a:p>
        </p:txBody>
      </p:sp>
    </p:spTree>
    <p:extLst>
      <p:ext uri="{BB962C8B-B14F-4D97-AF65-F5344CB8AC3E}">
        <p14:creationId xmlns:p14="http://schemas.microsoft.com/office/powerpoint/2010/main" val="598805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76D49-6098-314C-8DFB-E442EC5B0A34}"/>
              </a:ext>
            </a:extLst>
          </p:cNvPr>
          <p:cNvSpPr>
            <a:spLocks noGrp="1"/>
          </p:cNvSpPr>
          <p:nvPr>
            <p:ph type="title"/>
          </p:nvPr>
        </p:nvSpPr>
        <p:spPr/>
        <p:txBody>
          <a:bodyPr/>
          <a:lstStyle/>
          <a:p>
            <a:r>
              <a:rPr lang="en-US" dirty="0"/>
              <a:t>Make (and follow) Family Rules for the Internet</a:t>
            </a:r>
          </a:p>
        </p:txBody>
      </p:sp>
      <p:sp>
        <p:nvSpPr>
          <p:cNvPr id="3" name="Content Placeholder 2">
            <a:extLst>
              <a:ext uri="{FF2B5EF4-FFF2-40B4-BE49-F238E27FC236}">
                <a16:creationId xmlns:a16="http://schemas.microsoft.com/office/drawing/2014/main" id="{69FD00E2-A149-394D-98E8-2EA677F978D2}"/>
              </a:ext>
            </a:extLst>
          </p:cNvPr>
          <p:cNvSpPr>
            <a:spLocks noGrp="1"/>
          </p:cNvSpPr>
          <p:nvPr>
            <p:ph idx="1"/>
          </p:nvPr>
        </p:nvSpPr>
        <p:spPr/>
        <p:txBody>
          <a:bodyPr>
            <a:normAutofit fontScale="85000" lnSpcReduction="10000"/>
          </a:bodyPr>
          <a:lstStyle/>
          <a:p>
            <a:pPr>
              <a:buFont typeface="Arial" panose="020B0604020202020204" pitchFamily="34" charset="0"/>
              <a:buChar char="•"/>
            </a:pPr>
            <a:r>
              <a:rPr lang="en-US" dirty="0">
                <a:solidFill>
                  <a:srgbClr val="4A4A4A"/>
                </a:solidFill>
                <a:latin typeface="Lato"/>
              </a:rPr>
              <a:t>Follow your family's rules about when and where to use the Internet.</a:t>
            </a:r>
          </a:p>
          <a:p>
            <a:pPr>
              <a:buFont typeface="Arial" panose="020B0604020202020204" pitchFamily="34" charset="0"/>
              <a:buChar char="•"/>
            </a:pPr>
            <a:r>
              <a:rPr lang="en-US" dirty="0">
                <a:solidFill>
                  <a:srgbClr val="4A4A4A"/>
                </a:solidFill>
                <a:latin typeface="Lato"/>
              </a:rPr>
              <a:t>Be polite, kind, and respectful.</a:t>
            </a:r>
          </a:p>
          <a:p>
            <a:pPr>
              <a:buFont typeface="Arial" panose="020B0604020202020204" pitchFamily="34" charset="0"/>
              <a:buChar char="•"/>
            </a:pPr>
            <a:r>
              <a:rPr lang="en-US" dirty="0">
                <a:solidFill>
                  <a:srgbClr val="4A4A4A"/>
                </a:solidFill>
                <a:latin typeface="Lato"/>
              </a:rPr>
              <a:t>Understand a website's rules, and know how to flag other users for misbehavior.</a:t>
            </a:r>
          </a:p>
          <a:p>
            <a:pPr>
              <a:buFont typeface="Arial" panose="020B0604020202020204" pitchFamily="34" charset="0"/>
              <a:buChar char="•"/>
            </a:pPr>
            <a:r>
              <a:rPr lang="en-US" dirty="0">
                <a:solidFill>
                  <a:srgbClr val="4A4A4A"/>
                </a:solidFill>
                <a:latin typeface="Lato"/>
              </a:rPr>
              <a:t>Recognize "red flags," including someone asking you personal questions such as your name and address.</a:t>
            </a:r>
          </a:p>
          <a:p>
            <a:pPr>
              <a:buFont typeface="Arial" panose="020B0604020202020204" pitchFamily="34" charset="0"/>
              <a:buChar char="•"/>
            </a:pPr>
            <a:r>
              <a:rPr lang="en-US" dirty="0">
                <a:solidFill>
                  <a:srgbClr val="4A4A4A"/>
                </a:solidFill>
                <a:latin typeface="Lato"/>
              </a:rPr>
              <a:t>Never share your name, your school's name, your age, your phone number, or your email or home address with strangers.</a:t>
            </a:r>
          </a:p>
          <a:p>
            <a:pPr>
              <a:buFont typeface="Arial" panose="020B0604020202020204" pitchFamily="34" charset="0"/>
              <a:buChar char="•"/>
            </a:pPr>
            <a:r>
              <a:rPr lang="en-US" dirty="0">
                <a:solidFill>
                  <a:srgbClr val="4A4A4A"/>
                </a:solidFill>
                <a:latin typeface="Lato"/>
              </a:rPr>
              <a:t>Never send pictures to strangers.</a:t>
            </a:r>
          </a:p>
          <a:p>
            <a:pPr>
              <a:buFont typeface="Arial" panose="020B0604020202020204" pitchFamily="34" charset="0"/>
              <a:buChar char="•"/>
            </a:pPr>
            <a:r>
              <a:rPr lang="en-US" dirty="0">
                <a:solidFill>
                  <a:srgbClr val="4A4A4A"/>
                </a:solidFill>
                <a:latin typeface="Lato"/>
              </a:rPr>
              <a:t>Keep passwords private (except from parents).</a:t>
            </a:r>
          </a:p>
          <a:p>
            <a:pPr>
              <a:buFont typeface="Arial" panose="020B0604020202020204" pitchFamily="34" charset="0"/>
              <a:buChar char="•"/>
            </a:pPr>
            <a:r>
              <a:rPr lang="en-US" dirty="0">
                <a:solidFill>
                  <a:srgbClr val="4A4A4A"/>
                </a:solidFill>
                <a:latin typeface="Lato"/>
              </a:rPr>
              <a:t>Never open a message from a stranger; it may contain a virus that can harm a computer.</a:t>
            </a:r>
          </a:p>
          <a:p>
            <a:pPr>
              <a:buFont typeface="Arial" panose="020B0604020202020204" pitchFamily="34" charset="0"/>
              <a:buChar char="•"/>
            </a:pPr>
            <a:r>
              <a:rPr lang="en-US" dirty="0">
                <a:solidFill>
                  <a:srgbClr val="4A4A4A"/>
                </a:solidFill>
                <a:latin typeface="Lato"/>
              </a:rPr>
              <a:t>Immediately tell an adult if something mean or creepy happens.</a:t>
            </a:r>
          </a:p>
        </p:txBody>
      </p:sp>
      <p:sp>
        <p:nvSpPr>
          <p:cNvPr id="4" name="Footer Placeholder 3">
            <a:extLst>
              <a:ext uri="{FF2B5EF4-FFF2-40B4-BE49-F238E27FC236}">
                <a16:creationId xmlns:a16="http://schemas.microsoft.com/office/drawing/2014/main" id="{932EE6DC-95F6-B545-9CD3-07071A900B1E}"/>
              </a:ext>
            </a:extLst>
          </p:cNvPr>
          <p:cNvSpPr>
            <a:spLocks noGrp="1"/>
          </p:cNvSpPr>
          <p:nvPr>
            <p:ph type="ftr" sz="quarter" idx="11"/>
          </p:nvPr>
        </p:nvSpPr>
        <p:spPr/>
        <p:txBody>
          <a:bodyPr/>
          <a:lstStyle/>
          <a:p>
            <a:r>
              <a:rPr lang="en-US" dirty="0"/>
              <a:t>https://</a:t>
            </a:r>
            <a:r>
              <a:rPr lang="en-US" dirty="0" err="1"/>
              <a:t>www.commonsensemedia.org</a:t>
            </a:r>
            <a:r>
              <a:rPr lang="en-US" dirty="0"/>
              <a:t>/privacy-and-internet-safety/how-do-</a:t>
            </a:r>
            <a:r>
              <a:rPr lang="en-US" dirty="0" err="1"/>
              <a:t>i</a:t>
            </a:r>
            <a:r>
              <a:rPr lang="en-US" dirty="0"/>
              <a:t>-keep-my-kid-safe-on-the-internet</a:t>
            </a:r>
          </a:p>
        </p:txBody>
      </p:sp>
      <p:sp>
        <p:nvSpPr>
          <p:cNvPr id="5" name="Slide Number Placeholder 4">
            <a:extLst>
              <a:ext uri="{FF2B5EF4-FFF2-40B4-BE49-F238E27FC236}">
                <a16:creationId xmlns:a16="http://schemas.microsoft.com/office/drawing/2014/main" id="{3C2247DC-C728-D242-BE87-442DB3478281}"/>
              </a:ext>
            </a:extLst>
          </p:cNvPr>
          <p:cNvSpPr>
            <a:spLocks noGrp="1"/>
          </p:cNvSpPr>
          <p:nvPr>
            <p:ph type="sldNum" sz="quarter" idx="12"/>
          </p:nvPr>
        </p:nvSpPr>
        <p:spPr/>
        <p:txBody>
          <a:bodyPr/>
          <a:lstStyle/>
          <a:p>
            <a:fld id="{B7D6E0C7-FC70-4F4C-9872-0E289F401F3D}" type="slidenum">
              <a:rPr lang="en-US" smtClean="0"/>
              <a:t>19</a:t>
            </a:fld>
            <a:endParaRPr lang="en-US"/>
          </a:p>
        </p:txBody>
      </p:sp>
    </p:spTree>
    <p:extLst>
      <p:ext uri="{BB962C8B-B14F-4D97-AF65-F5344CB8AC3E}">
        <p14:creationId xmlns:p14="http://schemas.microsoft.com/office/powerpoint/2010/main" val="1202551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Amanda McLellan</a:t>
            </a:r>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half" idx="2"/>
          </p:nvPr>
        </p:nvSpPr>
        <p:spPr/>
        <p:txBody>
          <a:bodyPr/>
          <a:lstStyle/>
          <a:p>
            <a:r>
              <a:rPr lang="en-US" dirty="0"/>
              <a:t>Head of Applications and Digital Services</a:t>
            </a:r>
          </a:p>
          <a:p>
            <a:r>
              <a:rPr lang="en-US" dirty="0"/>
              <a:t>East Carolina University</a:t>
            </a:r>
          </a:p>
        </p:txBody>
      </p:sp>
      <p:sp>
        <p:nvSpPr>
          <p:cNvPr id="3" name="Footer Placeholder 2"/>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6E0C7-FC70-4F4C-9872-0E289F401F3D}" type="slidenum">
              <a:rPr lang="en-US" smtClean="0"/>
              <a:t>2</a:t>
            </a:fld>
            <a:endParaRPr lang="en-US"/>
          </a:p>
        </p:txBody>
      </p:sp>
    </p:spTree>
    <p:extLst>
      <p:ext uri="{BB962C8B-B14F-4D97-AF65-F5344CB8AC3E}">
        <p14:creationId xmlns:p14="http://schemas.microsoft.com/office/powerpoint/2010/main" val="2049930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7A3C-F62B-FA4D-A865-ECE8996DD2E0}"/>
              </a:ext>
            </a:extLst>
          </p:cNvPr>
          <p:cNvSpPr>
            <a:spLocks noGrp="1"/>
          </p:cNvSpPr>
          <p:nvPr>
            <p:ph type="title"/>
          </p:nvPr>
        </p:nvSpPr>
        <p:spPr/>
        <p:txBody>
          <a:bodyPr/>
          <a:lstStyle/>
          <a:p>
            <a:r>
              <a:rPr lang="en-US" dirty="0"/>
              <a:t>Other resources?</a:t>
            </a:r>
          </a:p>
        </p:txBody>
      </p:sp>
      <p:pic>
        <p:nvPicPr>
          <p:cNvPr id="6" name="Content Placeholder 5">
            <a:extLst>
              <a:ext uri="{FF2B5EF4-FFF2-40B4-BE49-F238E27FC236}">
                <a16:creationId xmlns:a16="http://schemas.microsoft.com/office/drawing/2014/main" id="{6C519195-EDE3-4B40-BCAC-723C154D9BA9}"/>
              </a:ext>
            </a:extLst>
          </p:cNvPr>
          <p:cNvPicPr>
            <a:picLocks noGrp="1" noChangeAspect="1"/>
          </p:cNvPicPr>
          <p:nvPr>
            <p:ph idx="1"/>
          </p:nvPr>
        </p:nvPicPr>
        <p:blipFill>
          <a:blip r:embed="rId2"/>
          <a:stretch>
            <a:fillRect/>
          </a:stretch>
        </p:blipFill>
        <p:spPr>
          <a:xfrm>
            <a:off x="1019175" y="1927225"/>
            <a:ext cx="7150100" cy="3860800"/>
          </a:xfrm>
          <a:prstGeom prst="rect">
            <a:avLst/>
          </a:prstGeom>
        </p:spPr>
      </p:pic>
      <p:sp>
        <p:nvSpPr>
          <p:cNvPr id="4" name="Footer Placeholder 3">
            <a:extLst>
              <a:ext uri="{FF2B5EF4-FFF2-40B4-BE49-F238E27FC236}">
                <a16:creationId xmlns:a16="http://schemas.microsoft.com/office/drawing/2014/main" id="{98B2A43B-6D84-9745-AFD3-24CD1618C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1A977F-7BAD-3149-BCC3-AA10D92C9DE0}"/>
              </a:ext>
            </a:extLst>
          </p:cNvPr>
          <p:cNvSpPr>
            <a:spLocks noGrp="1"/>
          </p:cNvSpPr>
          <p:nvPr>
            <p:ph type="sldNum" sz="quarter" idx="12"/>
          </p:nvPr>
        </p:nvSpPr>
        <p:spPr/>
        <p:txBody>
          <a:bodyPr/>
          <a:lstStyle/>
          <a:p>
            <a:fld id="{B7D6E0C7-FC70-4F4C-9872-0E289F401F3D}" type="slidenum">
              <a:rPr lang="en-US" smtClean="0"/>
              <a:t>20</a:t>
            </a:fld>
            <a:endParaRPr lang="en-US"/>
          </a:p>
        </p:txBody>
      </p:sp>
    </p:spTree>
    <p:extLst>
      <p:ext uri="{BB962C8B-B14F-4D97-AF65-F5344CB8AC3E}">
        <p14:creationId xmlns:p14="http://schemas.microsoft.com/office/powerpoint/2010/main" val="313145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0603F-9D8A-CB4F-BCB3-9EE779AFC15B}"/>
              </a:ext>
            </a:extLst>
          </p:cNvPr>
          <p:cNvSpPr>
            <a:spLocks noGrp="1"/>
          </p:cNvSpPr>
          <p:nvPr>
            <p:ph type="title"/>
          </p:nvPr>
        </p:nvSpPr>
        <p:spPr/>
        <p:txBody>
          <a:bodyPr/>
          <a:lstStyle/>
          <a:p>
            <a:r>
              <a:rPr lang="en-US" dirty="0"/>
              <a:t>Questions &amp; Discussion</a:t>
            </a:r>
          </a:p>
        </p:txBody>
      </p:sp>
      <p:pic>
        <p:nvPicPr>
          <p:cNvPr id="6" name="Content Placeholder 5">
            <a:extLst>
              <a:ext uri="{FF2B5EF4-FFF2-40B4-BE49-F238E27FC236}">
                <a16:creationId xmlns:a16="http://schemas.microsoft.com/office/drawing/2014/main" id="{0E03BE10-DE2B-E74A-BD53-8BC8362F7C36}"/>
              </a:ext>
            </a:extLst>
          </p:cNvPr>
          <p:cNvPicPr>
            <a:picLocks noGrp="1" noChangeAspect="1"/>
          </p:cNvPicPr>
          <p:nvPr>
            <p:ph idx="1"/>
          </p:nvPr>
        </p:nvPicPr>
        <p:blipFill>
          <a:blip r:embed="rId2"/>
          <a:stretch>
            <a:fillRect/>
          </a:stretch>
        </p:blipFill>
        <p:spPr>
          <a:xfrm>
            <a:off x="1044762" y="1846263"/>
            <a:ext cx="7098926" cy="4022725"/>
          </a:xfrm>
          <a:prstGeom prst="rect">
            <a:avLst/>
          </a:prstGeom>
        </p:spPr>
      </p:pic>
      <p:sp>
        <p:nvSpPr>
          <p:cNvPr id="4" name="Footer Placeholder 3">
            <a:extLst>
              <a:ext uri="{FF2B5EF4-FFF2-40B4-BE49-F238E27FC236}">
                <a16:creationId xmlns:a16="http://schemas.microsoft.com/office/drawing/2014/main" id="{FB5B4750-2D54-7C4F-81CC-30BCD3133A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2C187A-463F-E543-86EA-F1A66716DBE3}"/>
              </a:ext>
            </a:extLst>
          </p:cNvPr>
          <p:cNvSpPr>
            <a:spLocks noGrp="1"/>
          </p:cNvSpPr>
          <p:nvPr>
            <p:ph type="sldNum" sz="quarter" idx="12"/>
          </p:nvPr>
        </p:nvSpPr>
        <p:spPr/>
        <p:txBody>
          <a:bodyPr/>
          <a:lstStyle/>
          <a:p>
            <a:fld id="{B7D6E0C7-FC70-4F4C-9872-0E289F401F3D}" type="slidenum">
              <a:rPr lang="en-US" smtClean="0"/>
              <a:t>21</a:t>
            </a:fld>
            <a:endParaRPr lang="en-US"/>
          </a:p>
        </p:txBody>
      </p:sp>
    </p:spTree>
    <p:extLst>
      <p:ext uri="{BB962C8B-B14F-4D97-AF65-F5344CB8AC3E}">
        <p14:creationId xmlns:p14="http://schemas.microsoft.com/office/powerpoint/2010/main" val="3709706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B16D6F-10B6-9742-8BC2-AA74CCA0A408}"/>
              </a:ext>
            </a:extLst>
          </p:cNvPr>
          <p:cNvSpPr>
            <a:spLocks noGrp="1"/>
          </p:cNvSpPr>
          <p:nvPr>
            <p:ph type="title"/>
          </p:nvPr>
        </p:nvSpPr>
        <p:spPr/>
        <p:txBody>
          <a:bodyPr/>
          <a:lstStyle/>
          <a:p>
            <a:r>
              <a:rPr lang="en-US" dirty="0"/>
              <a:t>Scenarios</a:t>
            </a:r>
          </a:p>
        </p:txBody>
      </p:sp>
      <p:sp>
        <p:nvSpPr>
          <p:cNvPr id="5" name="Footer Placeholder 4">
            <a:extLst>
              <a:ext uri="{FF2B5EF4-FFF2-40B4-BE49-F238E27FC236}">
                <a16:creationId xmlns:a16="http://schemas.microsoft.com/office/drawing/2014/main" id="{CE7095BE-B39F-5144-9F6F-E6E9880C51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4968F-425A-2F4E-B722-C94B15C5AF63}"/>
              </a:ext>
            </a:extLst>
          </p:cNvPr>
          <p:cNvSpPr>
            <a:spLocks noGrp="1"/>
          </p:cNvSpPr>
          <p:nvPr>
            <p:ph type="sldNum" sz="quarter" idx="12"/>
          </p:nvPr>
        </p:nvSpPr>
        <p:spPr/>
        <p:txBody>
          <a:bodyPr/>
          <a:lstStyle/>
          <a:p>
            <a:fld id="{B7D6E0C7-FC70-4F4C-9872-0E289F401F3D}" type="slidenum">
              <a:rPr lang="en-US" smtClean="0"/>
              <a:t>22</a:t>
            </a:fld>
            <a:endParaRPr lang="en-US"/>
          </a:p>
        </p:txBody>
      </p:sp>
      <p:graphicFrame>
        <p:nvGraphicFramePr>
          <p:cNvPr id="11" name="Diagram 10">
            <a:extLst>
              <a:ext uri="{FF2B5EF4-FFF2-40B4-BE49-F238E27FC236}">
                <a16:creationId xmlns:a16="http://schemas.microsoft.com/office/drawing/2014/main" id="{481B3F84-A5D5-1E4D-B866-FE6C772625F2}"/>
              </a:ext>
            </a:extLst>
          </p:cNvPr>
          <p:cNvGraphicFramePr/>
          <p:nvPr>
            <p:extLst>
              <p:ext uri="{D42A27DB-BD31-4B8C-83A1-F6EECF244321}">
                <p14:modId xmlns:p14="http://schemas.microsoft.com/office/powerpoint/2010/main" val="667415870"/>
              </p:ext>
            </p:extLst>
          </p:nvPr>
        </p:nvGraphicFramePr>
        <p:xfrm>
          <a:off x="616226" y="1845734"/>
          <a:ext cx="8010939" cy="4435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6812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Reading - websites</a:t>
            </a:r>
          </a:p>
        </p:txBody>
      </p:sp>
      <p:sp>
        <p:nvSpPr>
          <p:cNvPr id="3" name="Content Placeholder 2"/>
          <p:cNvSpPr>
            <a:spLocks noGrp="1"/>
          </p:cNvSpPr>
          <p:nvPr>
            <p:ph idx="1"/>
          </p:nvPr>
        </p:nvSpPr>
        <p:spPr>
          <a:xfrm>
            <a:off x="822959" y="1845734"/>
            <a:ext cx="7543801" cy="4492004"/>
          </a:xfrm>
        </p:spPr>
        <p:txBody>
          <a:bodyPr>
            <a:normAutofit fontScale="85000" lnSpcReduction="20000"/>
          </a:bodyPr>
          <a:lstStyle/>
          <a:p>
            <a:pPr>
              <a:buFont typeface="Arial" panose="020B0604020202020204" pitchFamily="34" charset="0"/>
              <a:buChar char="•"/>
            </a:pPr>
            <a:r>
              <a:rPr lang="en-US" dirty="0"/>
              <a:t>Dredge, Stuart. “How Do I Keep My Children Safe Online? What the Security Experts Tell Their Kids.” </a:t>
            </a:r>
            <a:r>
              <a:rPr lang="en-US" i="1" dirty="0"/>
              <a:t>The Guardian</a:t>
            </a:r>
            <a:r>
              <a:rPr lang="en-US" dirty="0"/>
              <a:t>, Guardian News and Media, 11 Aug. 2014, </a:t>
            </a:r>
            <a:r>
              <a:rPr lang="en-US" dirty="0" err="1"/>
              <a:t>www.theguardian.com</a:t>
            </a:r>
            <a:r>
              <a:rPr lang="en-US" dirty="0"/>
              <a:t>/technology/2014/</a:t>
            </a:r>
            <a:r>
              <a:rPr lang="en-US" dirty="0" err="1"/>
              <a:t>aug</a:t>
            </a:r>
            <a:r>
              <a:rPr lang="en-US" dirty="0"/>
              <a:t>/11/how-to-keep-kids-safe-online-children-advice.</a:t>
            </a:r>
          </a:p>
          <a:p>
            <a:pPr>
              <a:buFont typeface="Arial" panose="020B0604020202020204" pitchFamily="34" charset="0"/>
              <a:buChar char="•"/>
            </a:pPr>
            <a:r>
              <a:rPr lang="en-US" dirty="0"/>
              <a:t>Hoffman, Chris. “Basic Computer Security: How to Protect Yourself from Viruses, Hackers, and Thieves.” </a:t>
            </a:r>
            <a:r>
              <a:rPr lang="en-US" i="1" dirty="0"/>
              <a:t>How-To Geek</a:t>
            </a:r>
            <a:r>
              <a:rPr lang="en-US" dirty="0"/>
              <a:t>, 4 Apr. 2017, </a:t>
            </a:r>
            <a:r>
              <a:rPr lang="en-US" dirty="0" err="1"/>
              <a:t>www.howtogeek.com</a:t>
            </a:r>
            <a:r>
              <a:rPr lang="en-US" dirty="0"/>
              <a:t>/173478/10-important-computer-security-practices-you-should-follow/.</a:t>
            </a:r>
          </a:p>
          <a:p>
            <a:pPr>
              <a:buFont typeface="Arial" panose="020B0604020202020204" pitchFamily="34" charset="0"/>
              <a:buChar char="•"/>
            </a:pPr>
            <a:r>
              <a:rPr lang="en-US" dirty="0"/>
              <a:t>Kiser, Matt. “The Normal Person's Guide to Internet Security.” </a:t>
            </a:r>
            <a:r>
              <a:rPr lang="en-US" i="1" dirty="0"/>
              <a:t>GitHub</a:t>
            </a:r>
            <a:r>
              <a:rPr lang="en-US" dirty="0"/>
              <a:t>, 30 Mar. 2017, http://</a:t>
            </a:r>
            <a:r>
              <a:rPr lang="en-US" dirty="0" err="1"/>
              <a:t>github.com</a:t>
            </a:r>
            <a:r>
              <a:rPr lang="en-US" dirty="0"/>
              <a:t>/</a:t>
            </a:r>
            <a:r>
              <a:rPr lang="en-US" dirty="0" err="1"/>
              <a:t>mkiser</a:t>
            </a:r>
            <a:r>
              <a:rPr lang="en-US" dirty="0"/>
              <a:t>/WTFJHT/blob/master/guide/internet-</a:t>
            </a:r>
            <a:r>
              <a:rPr lang="en-US" dirty="0" err="1"/>
              <a:t>security.md</a:t>
            </a:r>
            <a:r>
              <a:rPr lang="en-US" dirty="0"/>
              <a:t>.</a:t>
            </a:r>
          </a:p>
          <a:p>
            <a:pPr fontAlgn="base">
              <a:buFont typeface="Arial" panose="020B0604020202020204" pitchFamily="34" charset="0"/>
              <a:buChar char="•"/>
            </a:pPr>
            <a:r>
              <a:rPr lang="en-US" dirty="0"/>
              <a:t>"Library Privacy Checklist for Students in K-12 Schools", American Library Association, February 6, 2017. http://</a:t>
            </a:r>
            <a:r>
              <a:rPr lang="en-US" dirty="0" err="1"/>
              <a:t>www.ala.org</a:t>
            </a:r>
            <a:r>
              <a:rPr lang="en-US" dirty="0"/>
              <a:t>/advocacy/privacy/checklists/students</a:t>
            </a:r>
          </a:p>
          <a:p>
            <a:pPr fontAlgn="base">
              <a:buFont typeface="Arial" panose="020B0604020202020204" pitchFamily="34" charset="0"/>
              <a:buChar char="•"/>
            </a:pPr>
            <a:r>
              <a:rPr lang="en-US" dirty="0"/>
              <a:t>"Library Privacy Guidelines for Students in K-12 Schools", American Library Association, May 5, 2016. http://</a:t>
            </a:r>
            <a:r>
              <a:rPr lang="en-US" dirty="0" err="1"/>
              <a:t>www.ala.org</a:t>
            </a:r>
            <a:r>
              <a:rPr lang="en-US" dirty="0"/>
              <a:t>/advocacy/privacy/guidelines/students</a:t>
            </a:r>
          </a:p>
          <a:p>
            <a:pPr>
              <a:buFont typeface="Arial" panose="020B0604020202020204" pitchFamily="34" charset="0"/>
              <a:buChar char="•"/>
            </a:pPr>
            <a:r>
              <a:rPr lang="en-US" dirty="0" err="1"/>
              <a:t>Pinola</a:t>
            </a:r>
            <a:r>
              <a:rPr lang="en-US" dirty="0"/>
              <a:t>, Melanie. “Top 10 Tech Security Basics Every Person Should Follow.” </a:t>
            </a:r>
            <a:r>
              <a:rPr lang="en-US" i="1" dirty="0" err="1"/>
              <a:t>Lifehacker</a:t>
            </a:r>
            <a:r>
              <a:rPr lang="en-US" dirty="0"/>
              <a:t>, </a:t>
            </a:r>
            <a:r>
              <a:rPr lang="en-US" dirty="0" err="1"/>
              <a:t>Lifehacker.com</a:t>
            </a:r>
            <a:r>
              <a:rPr lang="en-US" dirty="0"/>
              <a:t>, 26 Mar. 2016, </a:t>
            </a:r>
            <a:r>
              <a:rPr lang="en-US" dirty="0" err="1"/>
              <a:t>lifehacker.com</a:t>
            </a:r>
            <a:r>
              <a:rPr lang="en-US" dirty="0"/>
              <a:t>/top-10-tech-security-basics-every-person-should-follow-1767148925.</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D6E0C7-FC70-4F4C-9872-0E289F401F3D}" type="slidenum">
              <a:rPr lang="en-US" smtClean="0"/>
              <a:t>23</a:t>
            </a:fld>
            <a:endParaRPr lang="en-US"/>
          </a:p>
        </p:txBody>
      </p:sp>
    </p:spTree>
    <p:extLst>
      <p:ext uri="{BB962C8B-B14F-4D97-AF65-F5344CB8AC3E}">
        <p14:creationId xmlns:p14="http://schemas.microsoft.com/office/powerpoint/2010/main" val="902403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Reading - Articles</a:t>
            </a:r>
          </a:p>
        </p:txBody>
      </p:sp>
      <p:sp>
        <p:nvSpPr>
          <p:cNvPr id="3" name="Content Placeholder 2"/>
          <p:cNvSpPr>
            <a:spLocks noGrp="1"/>
          </p:cNvSpPr>
          <p:nvPr>
            <p:ph idx="1"/>
          </p:nvPr>
        </p:nvSpPr>
        <p:spPr>
          <a:xfrm>
            <a:off x="536713" y="1845734"/>
            <a:ext cx="7830047" cy="4396040"/>
          </a:xfrm>
        </p:spPr>
        <p:txBody>
          <a:bodyPr>
            <a:normAutofit fontScale="70000" lnSpcReduction="20000"/>
          </a:bodyPr>
          <a:lstStyle/>
          <a:p>
            <a:pPr>
              <a:buFont typeface="Arial" charset="0"/>
              <a:buChar char="•"/>
            </a:pPr>
            <a:r>
              <a:rPr lang="en-US" dirty="0"/>
              <a:t>Breeding, Marshall. "High Security and Flexible Privacy for Library Services." </a:t>
            </a:r>
            <a:r>
              <a:rPr lang="en-US" i="1" dirty="0"/>
              <a:t>Computers in Libraries</a:t>
            </a:r>
            <a:r>
              <a:rPr lang="en-US" dirty="0"/>
              <a:t>, vol. 36, no. 5, June 2016, pp. 12-15. EBSCO</a:t>
            </a:r>
            <a:r>
              <a:rPr lang="en-US" i="1" dirty="0"/>
              <a:t>host</a:t>
            </a:r>
            <a:r>
              <a:rPr lang="en-US" dirty="0"/>
              <a:t>.</a:t>
            </a:r>
          </a:p>
          <a:p>
            <a:pPr>
              <a:buFont typeface="Arial" charset="0"/>
              <a:buChar char="•"/>
            </a:pPr>
            <a:r>
              <a:rPr lang="en-US" dirty="0"/>
              <a:t>Fortier, Alexandre and Jacquelyn </a:t>
            </a:r>
            <a:r>
              <a:rPr lang="en-US" dirty="0" err="1"/>
              <a:t>Burkell</a:t>
            </a:r>
            <a:r>
              <a:rPr lang="en-US" dirty="0"/>
              <a:t>. "Hidden Online Surveillance: What Librarians Should Know to Protect Their Own Privacy and That of Their Patrons." </a:t>
            </a:r>
            <a:r>
              <a:rPr lang="en-US" i="1" dirty="0"/>
              <a:t>Information Technology &amp; Libraries</a:t>
            </a:r>
            <a:r>
              <a:rPr lang="en-US" dirty="0"/>
              <a:t>, vol. 34, no. 3, Sept. 2015, pp. 59-72. EBSCO</a:t>
            </a:r>
            <a:r>
              <a:rPr lang="en-US" i="1" dirty="0"/>
              <a:t>host</a:t>
            </a:r>
            <a:r>
              <a:rPr lang="en-US" dirty="0"/>
              <a:t>.</a:t>
            </a:r>
          </a:p>
          <a:p>
            <a:pPr>
              <a:buFont typeface="Arial" charset="0"/>
              <a:buChar char="•"/>
            </a:pPr>
            <a:r>
              <a:rPr lang="en-US" dirty="0"/>
              <a:t>Fernandez, Peter. "Through the Looking Glass: Helping Patrons Manage Passwords and Protect Their Digital Identities." </a:t>
            </a:r>
            <a:r>
              <a:rPr lang="en-US" i="1" dirty="0"/>
              <a:t>Library Hi Tech News</a:t>
            </a:r>
            <a:r>
              <a:rPr lang="en-US" dirty="0"/>
              <a:t>, vol. 33, no. 9, Oct. 2016, pp. 1-5. EBSCO</a:t>
            </a:r>
            <a:r>
              <a:rPr lang="en-US" i="1" dirty="0"/>
              <a:t>host</a:t>
            </a:r>
            <a:r>
              <a:rPr lang="en-US" dirty="0"/>
              <a:t>, doi:10.1108/LHTN-09-2016-0041.</a:t>
            </a:r>
          </a:p>
          <a:p>
            <a:pPr>
              <a:buFont typeface="Arial" charset="0"/>
              <a:buChar char="•"/>
            </a:pPr>
            <a:r>
              <a:rPr lang="en-US" dirty="0" err="1"/>
              <a:t>Gressel</a:t>
            </a:r>
            <a:r>
              <a:rPr lang="en-US" dirty="0"/>
              <a:t>, Michael1. "Are Libraries Doing Enough to Safeguard Their Patrons’ Digital Privacy?." </a:t>
            </a:r>
            <a:r>
              <a:rPr lang="en-US" i="1" dirty="0"/>
              <a:t>Serials Librarian</a:t>
            </a:r>
            <a:r>
              <a:rPr lang="en-US" dirty="0"/>
              <a:t>, vol. 67, no. 2, Sept. 2014, pp. 137-142. EBSCO</a:t>
            </a:r>
            <a:r>
              <a:rPr lang="en-US" i="1" dirty="0"/>
              <a:t>host</a:t>
            </a:r>
            <a:r>
              <a:rPr lang="en-US" dirty="0"/>
              <a:t>, doi:10.1080/0361526X.2014.939324.</a:t>
            </a:r>
          </a:p>
          <a:p>
            <a:pPr>
              <a:buFont typeface="Arial" charset="0"/>
              <a:buChar char="•"/>
            </a:pPr>
            <a:r>
              <a:rPr lang="en-US" dirty="0" err="1"/>
              <a:t>Macrina</a:t>
            </a:r>
            <a:r>
              <a:rPr lang="en-US" dirty="0"/>
              <a:t>, Alison. "Protecting Patron Privacy." </a:t>
            </a:r>
            <a:r>
              <a:rPr lang="en-US" i="1" dirty="0"/>
              <a:t>Library Journal</a:t>
            </a:r>
            <a:r>
              <a:rPr lang="en-US" dirty="0"/>
              <a:t>, vol. 141, no. 12, 7/1/2016, pp. 38-39. EBSCO</a:t>
            </a:r>
            <a:r>
              <a:rPr lang="en-US" i="1" dirty="0"/>
              <a:t>host</a:t>
            </a:r>
            <a:r>
              <a:rPr lang="en-US" dirty="0"/>
              <a:t>.</a:t>
            </a:r>
          </a:p>
          <a:p>
            <a:pPr>
              <a:buFont typeface="Arial" charset="0"/>
              <a:buChar char="•"/>
            </a:pPr>
            <a:r>
              <a:rPr lang="en-US" dirty="0" err="1"/>
              <a:t>Massis</a:t>
            </a:r>
            <a:r>
              <a:rPr lang="en-US" dirty="0"/>
              <a:t>, Bruce. "The Internet of Things and Its Impact on the Library." </a:t>
            </a:r>
            <a:r>
              <a:rPr lang="en-US" i="1" dirty="0"/>
              <a:t>New Library World</a:t>
            </a:r>
            <a:r>
              <a:rPr lang="en-US" dirty="0"/>
              <a:t>, vol. 117, no. 3/4, Mar. 2016, pp. 289-292. EBSCO</a:t>
            </a:r>
            <a:r>
              <a:rPr lang="en-US" i="1" dirty="0"/>
              <a:t>host</a:t>
            </a:r>
            <a:r>
              <a:rPr lang="en-US" dirty="0"/>
              <a:t>, doi:10.1108/NLW-12-2015-0093.</a:t>
            </a:r>
          </a:p>
          <a:p>
            <a:pPr>
              <a:buFont typeface="Arial" charset="0"/>
              <a:buChar char="•"/>
            </a:pPr>
            <a:r>
              <a:rPr lang="en-US" dirty="0"/>
              <a:t>Nichols Hess, Amanda, et al. "Preserving Patron Privacy in the 21St Century Academic Library." </a:t>
            </a:r>
            <a:r>
              <a:rPr lang="en-US" i="1" dirty="0"/>
              <a:t>Journal of Academic Librarianship</a:t>
            </a:r>
            <a:r>
              <a:rPr lang="en-US" dirty="0"/>
              <a:t>, vol. 41, no. 1, Jan. 2015, pp. 105-114. EBSCO</a:t>
            </a:r>
            <a:r>
              <a:rPr lang="en-US" i="1" dirty="0"/>
              <a:t>host</a:t>
            </a:r>
            <a:r>
              <a:rPr lang="en-US" dirty="0"/>
              <a:t>, doi:10.1016/j.acalib.2014.10.010.</a:t>
            </a:r>
          </a:p>
          <a:p>
            <a:pPr>
              <a:buFont typeface="Arial" charset="0"/>
              <a:buChar char="•"/>
            </a:pPr>
            <a:r>
              <a:rPr lang="en-US" dirty="0"/>
              <a:t>West, </a:t>
            </a:r>
            <a:r>
              <a:rPr lang="en-US" dirty="0" err="1"/>
              <a:t>Jessamyn</a:t>
            </a:r>
            <a:r>
              <a:rPr lang="en-US" dirty="0"/>
              <a:t>. "Cybersecurity as an Extension of Privacy in Libraries." </a:t>
            </a:r>
            <a:r>
              <a:rPr lang="en-US" i="1" dirty="0"/>
              <a:t>Computers in Libraries</a:t>
            </a:r>
            <a:r>
              <a:rPr lang="en-US" dirty="0"/>
              <a:t>, vol. 36, no. 5, June 2016, pp. 24-25. EBSCO</a:t>
            </a:r>
            <a:r>
              <a:rPr lang="en-US" i="1" dirty="0"/>
              <a:t>host</a:t>
            </a:r>
            <a:r>
              <a:rPr lang="en-US" dirty="0"/>
              <a:t>.</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D6E0C7-FC70-4F4C-9872-0E289F401F3D}" type="slidenum">
              <a:rPr lang="en-US" smtClean="0"/>
              <a:t>24</a:t>
            </a:fld>
            <a:endParaRPr lang="en-US"/>
          </a:p>
        </p:txBody>
      </p:sp>
    </p:spTree>
    <p:extLst>
      <p:ext uri="{BB962C8B-B14F-4D97-AF65-F5344CB8AC3E}">
        <p14:creationId xmlns:p14="http://schemas.microsoft.com/office/powerpoint/2010/main" val="577558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8858-8ACC-534A-B1DA-3A0C3C3EA20A}"/>
              </a:ext>
            </a:extLst>
          </p:cNvPr>
          <p:cNvSpPr>
            <a:spLocks noGrp="1"/>
          </p:cNvSpPr>
          <p:nvPr>
            <p:ph type="title"/>
          </p:nvPr>
        </p:nvSpPr>
        <p:spPr/>
        <p:txBody>
          <a:bodyPr/>
          <a:lstStyle/>
          <a:p>
            <a:r>
              <a:rPr lang="en-US" dirty="0"/>
              <a:t>What do you want to know?</a:t>
            </a:r>
          </a:p>
        </p:txBody>
      </p:sp>
      <p:sp>
        <p:nvSpPr>
          <p:cNvPr id="4" name="Text Placeholder 3">
            <a:extLst>
              <a:ext uri="{FF2B5EF4-FFF2-40B4-BE49-F238E27FC236}">
                <a16:creationId xmlns:a16="http://schemas.microsoft.com/office/drawing/2014/main" id="{35CDCEDA-5C74-654B-9159-773C8B1FC0BE}"/>
              </a:ext>
            </a:extLst>
          </p:cNvPr>
          <p:cNvSpPr>
            <a:spLocks noGrp="1"/>
          </p:cNvSpPr>
          <p:nvPr>
            <p:ph type="body" sz="half" idx="2"/>
          </p:nvPr>
        </p:nvSpPr>
        <p:spPr/>
        <p:txBody>
          <a:bodyPr/>
          <a:lstStyle/>
          <a:p>
            <a:endParaRPr lang="en-US"/>
          </a:p>
        </p:txBody>
      </p:sp>
      <p:sp>
        <p:nvSpPr>
          <p:cNvPr id="5" name="Footer Placeholder 4">
            <a:extLst>
              <a:ext uri="{FF2B5EF4-FFF2-40B4-BE49-F238E27FC236}">
                <a16:creationId xmlns:a16="http://schemas.microsoft.com/office/drawing/2014/main" id="{91D38194-86BC-D740-BAAF-61D0B7EC407F}"/>
              </a:ext>
            </a:extLst>
          </p:cNvPr>
          <p:cNvSpPr>
            <a:spLocks noGrp="1"/>
          </p:cNvSpPr>
          <p:nvPr>
            <p:ph type="ftr" sz="quarter" idx="11"/>
          </p:nvPr>
        </p:nvSpPr>
        <p:spPr/>
        <p:txBody>
          <a:bodyPr/>
          <a:lstStyle/>
          <a:p>
            <a:r>
              <a:rPr lang="en-US" dirty="0"/>
              <a:t>Image: http://</a:t>
            </a:r>
            <a:r>
              <a:rPr lang="en-US" dirty="0" err="1"/>
              <a:t>www.creativecontent.company</a:t>
            </a:r>
            <a:r>
              <a:rPr lang="en-US" dirty="0"/>
              <a:t>/WhatDoYouWantToLearnIn2017.html</a:t>
            </a:r>
          </a:p>
        </p:txBody>
      </p:sp>
      <p:sp>
        <p:nvSpPr>
          <p:cNvPr id="6" name="Slide Number Placeholder 5">
            <a:extLst>
              <a:ext uri="{FF2B5EF4-FFF2-40B4-BE49-F238E27FC236}">
                <a16:creationId xmlns:a16="http://schemas.microsoft.com/office/drawing/2014/main" id="{EFD64E8F-E8E0-A94D-B2C5-E95B5CCB0FE4}"/>
              </a:ext>
            </a:extLst>
          </p:cNvPr>
          <p:cNvSpPr>
            <a:spLocks noGrp="1"/>
          </p:cNvSpPr>
          <p:nvPr>
            <p:ph type="sldNum" sz="quarter" idx="12"/>
          </p:nvPr>
        </p:nvSpPr>
        <p:spPr/>
        <p:txBody>
          <a:bodyPr/>
          <a:lstStyle/>
          <a:p>
            <a:fld id="{B7D6E0C7-FC70-4F4C-9872-0E289F401F3D}" type="slidenum">
              <a:rPr lang="en-US" smtClean="0"/>
              <a:t>3</a:t>
            </a:fld>
            <a:endParaRPr lang="en-US"/>
          </a:p>
        </p:txBody>
      </p:sp>
      <p:pic>
        <p:nvPicPr>
          <p:cNvPr id="7" name="Content Placeholder 9">
            <a:extLst>
              <a:ext uri="{FF2B5EF4-FFF2-40B4-BE49-F238E27FC236}">
                <a16:creationId xmlns:a16="http://schemas.microsoft.com/office/drawing/2014/main" id="{99E2E5F0-9D55-094F-97D3-B5DDD893B110}"/>
              </a:ext>
            </a:extLst>
          </p:cNvPr>
          <p:cNvPicPr>
            <a:picLocks noGrp="1" noChangeAspect="1"/>
          </p:cNvPicPr>
          <p:nvPr>
            <p:ph type="pic" idx="1"/>
          </p:nvPr>
        </p:nvPicPr>
        <p:blipFill>
          <a:blip r:embed="rId2" cstate="print">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561675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in 2018: Global Overview</a:t>
            </a:r>
          </a:p>
        </p:txBody>
      </p:sp>
      <p:sp>
        <p:nvSpPr>
          <p:cNvPr id="4" name="Text Placeholder 3"/>
          <p:cNvSpPr>
            <a:spLocks noGrp="1"/>
          </p:cNvSpPr>
          <p:nvPr>
            <p:ph type="body" sz="half" idx="2"/>
          </p:nvPr>
        </p:nvSpPr>
        <p:spPr/>
        <p:txBody>
          <a:bodyPr/>
          <a:lstStyle/>
          <a:p>
            <a:r>
              <a:rPr lang="en-US" dirty="0"/>
              <a:t>https://</a:t>
            </a:r>
            <a:r>
              <a:rPr lang="en-US" dirty="0" err="1"/>
              <a:t>wearesocial.com</a:t>
            </a:r>
            <a:r>
              <a:rPr lang="en-US" dirty="0"/>
              <a:t>/us/blog/2018/01/global-digital-report-2018</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D6E0C7-FC70-4F4C-9872-0E289F401F3D}" type="slidenum">
              <a:rPr lang="en-US" smtClean="0"/>
              <a:t>4</a:t>
            </a:fld>
            <a:endParaRPr lang="en-US"/>
          </a:p>
        </p:txBody>
      </p:sp>
      <p:sp>
        <p:nvSpPr>
          <p:cNvPr id="8" name="Picture Placeholder 7">
            <a:extLst>
              <a:ext uri="{FF2B5EF4-FFF2-40B4-BE49-F238E27FC236}">
                <a16:creationId xmlns:a16="http://schemas.microsoft.com/office/drawing/2014/main" id="{C453E5A6-BED8-D94A-90F9-4A7A8F1C9170}"/>
              </a:ext>
            </a:extLst>
          </p:cNvPr>
          <p:cNvSpPr>
            <a:spLocks noGrp="1"/>
          </p:cNvSpPr>
          <p:nvPr>
            <p:ph type="pic" idx="1"/>
          </p:nvPr>
        </p:nvSpPr>
        <p:spPr/>
      </p:sp>
      <p:pic>
        <p:nvPicPr>
          <p:cNvPr id="9" name="Picture 8">
            <a:extLst>
              <a:ext uri="{FF2B5EF4-FFF2-40B4-BE49-F238E27FC236}">
                <a16:creationId xmlns:a16="http://schemas.microsoft.com/office/drawing/2014/main" id="{8EBD41B2-C107-554E-91A1-9D4915B25AAD}"/>
              </a:ext>
            </a:extLst>
          </p:cNvPr>
          <p:cNvPicPr>
            <a:picLocks noChangeAspect="1"/>
          </p:cNvPicPr>
          <p:nvPr/>
        </p:nvPicPr>
        <p:blipFill>
          <a:blip r:embed="rId2"/>
          <a:stretch>
            <a:fillRect/>
          </a:stretch>
        </p:blipFill>
        <p:spPr>
          <a:xfrm>
            <a:off x="0" y="-148502"/>
            <a:ext cx="9144000" cy="5143500"/>
          </a:xfrm>
          <a:prstGeom prst="rect">
            <a:avLst/>
          </a:prstGeom>
        </p:spPr>
      </p:pic>
    </p:spTree>
    <p:extLst>
      <p:ext uri="{BB962C8B-B14F-4D97-AF65-F5344CB8AC3E}">
        <p14:creationId xmlns:p14="http://schemas.microsoft.com/office/powerpoint/2010/main" val="1979514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Educating Ourselves and Our Patrons</a:t>
            </a:r>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half" idx="2"/>
          </p:nvPr>
        </p:nvSpPr>
        <p:spPr/>
        <p:txBody>
          <a:bodyPr/>
          <a:lstStyle/>
          <a:p>
            <a:r>
              <a:rPr lang="en-US" dirty="0"/>
              <a:t>(P.S.  The other half of the battle is sharing what we know)</a:t>
            </a:r>
          </a:p>
        </p:txBody>
      </p:sp>
      <p:sp>
        <p:nvSpPr>
          <p:cNvPr id="3" name="Footer Placeholder 2"/>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6E0C7-FC70-4F4C-9872-0E289F401F3D}" type="slidenum">
              <a:rPr lang="en-US" smtClean="0"/>
              <a:t>5</a:t>
            </a:fld>
            <a:endParaRPr lang="en-US"/>
          </a:p>
        </p:txBody>
      </p:sp>
    </p:spTree>
    <p:extLst>
      <p:ext uri="{BB962C8B-B14F-4D97-AF65-F5344CB8AC3E}">
        <p14:creationId xmlns:p14="http://schemas.microsoft.com/office/powerpoint/2010/main" val="25243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40B749-5DE0-5F46-8824-640C8B1AAF47}"/>
              </a:ext>
            </a:extLst>
          </p:cNvPr>
          <p:cNvSpPr>
            <a:spLocks noGrp="1"/>
          </p:cNvSpPr>
          <p:nvPr>
            <p:ph type="title"/>
          </p:nvPr>
        </p:nvSpPr>
        <p:spPr/>
        <p:txBody>
          <a:bodyPr/>
          <a:lstStyle/>
          <a:p>
            <a:r>
              <a:rPr lang="en-US" dirty="0"/>
              <a:t>Digital Citizenship</a:t>
            </a:r>
          </a:p>
        </p:txBody>
      </p:sp>
      <p:pic>
        <p:nvPicPr>
          <p:cNvPr id="7" name="Picture Placeholder 6">
            <a:extLst>
              <a:ext uri="{FF2B5EF4-FFF2-40B4-BE49-F238E27FC236}">
                <a16:creationId xmlns:a16="http://schemas.microsoft.com/office/drawing/2014/main" id="{74EE7CAD-9A6A-DB42-9C0E-BC555545C1EE}"/>
              </a:ext>
            </a:extLst>
          </p:cNvPr>
          <p:cNvPicPr>
            <a:picLocks noGrp="1" noChangeAspect="1"/>
          </p:cNvPicPr>
          <p:nvPr>
            <p:ph idx="1"/>
          </p:nvPr>
        </p:nvPicPr>
        <p:blipFill>
          <a:blip r:embed="rId3"/>
          <a:stretch>
            <a:fillRect/>
          </a:stretch>
        </p:blipFill>
        <p:spPr>
          <a:xfrm>
            <a:off x="3190982" y="854765"/>
            <a:ext cx="5887850" cy="5188225"/>
          </a:xfrm>
          <a:prstGeom prst="rect">
            <a:avLst/>
          </a:prstGeom>
        </p:spPr>
      </p:pic>
      <p:sp>
        <p:nvSpPr>
          <p:cNvPr id="9" name="Text Placeholder 8">
            <a:extLst>
              <a:ext uri="{FF2B5EF4-FFF2-40B4-BE49-F238E27FC236}">
                <a16:creationId xmlns:a16="http://schemas.microsoft.com/office/drawing/2014/main" id="{B5A08F5F-6710-184B-967B-6E4CFE7C433B}"/>
              </a:ext>
            </a:extLst>
          </p:cNvPr>
          <p:cNvSpPr>
            <a:spLocks noGrp="1"/>
          </p:cNvSpPr>
          <p:nvPr>
            <p:ph type="body" sz="half" idx="2"/>
          </p:nvPr>
        </p:nvSpPr>
        <p:spPr/>
        <p:txBody>
          <a:bodyPr/>
          <a:lstStyle/>
          <a:p>
            <a:endParaRPr lang="en-US" dirty="0"/>
          </a:p>
        </p:txBody>
      </p:sp>
      <p:sp>
        <p:nvSpPr>
          <p:cNvPr id="5" name="Footer Placeholder 4">
            <a:extLst>
              <a:ext uri="{FF2B5EF4-FFF2-40B4-BE49-F238E27FC236}">
                <a16:creationId xmlns:a16="http://schemas.microsoft.com/office/drawing/2014/main" id="{B8B294D1-4A6A-C241-B031-6F3008D60161}"/>
              </a:ext>
            </a:extLst>
          </p:cNvPr>
          <p:cNvSpPr>
            <a:spLocks noGrp="1"/>
          </p:cNvSpPr>
          <p:nvPr>
            <p:ph type="ftr" sz="quarter" idx="11"/>
          </p:nvPr>
        </p:nvSpPr>
        <p:spPr/>
        <p:txBody>
          <a:bodyPr/>
          <a:lstStyle/>
          <a:p>
            <a:r>
              <a:rPr lang="en-US" dirty="0"/>
              <a:t>Image from: https://</a:t>
            </a:r>
            <a:r>
              <a:rPr lang="en-US" dirty="0" err="1"/>
              <a:t>www.tes.com</a:t>
            </a:r>
            <a:r>
              <a:rPr lang="en-US" dirty="0"/>
              <a:t>/lessons/-85xjUXaX7sjHg/digital-citizenship</a:t>
            </a:r>
          </a:p>
        </p:txBody>
      </p:sp>
      <p:sp>
        <p:nvSpPr>
          <p:cNvPr id="6" name="Slide Number Placeholder 5">
            <a:extLst>
              <a:ext uri="{FF2B5EF4-FFF2-40B4-BE49-F238E27FC236}">
                <a16:creationId xmlns:a16="http://schemas.microsoft.com/office/drawing/2014/main" id="{EA9A69A9-ACE8-4A4E-90C2-1D31B008AD38}"/>
              </a:ext>
            </a:extLst>
          </p:cNvPr>
          <p:cNvSpPr>
            <a:spLocks noGrp="1"/>
          </p:cNvSpPr>
          <p:nvPr>
            <p:ph type="sldNum" sz="quarter" idx="12"/>
          </p:nvPr>
        </p:nvSpPr>
        <p:spPr/>
        <p:txBody>
          <a:bodyPr/>
          <a:lstStyle/>
          <a:p>
            <a:fld id="{B7D6E0C7-FC70-4F4C-9872-0E289F401F3D}" type="slidenum">
              <a:rPr lang="en-US" smtClean="0"/>
              <a:t>6</a:t>
            </a:fld>
            <a:endParaRPr lang="en-US"/>
          </a:p>
        </p:txBody>
      </p:sp>
    </p:spTree>
    <p:extLst>
      <p:ext uri="{BB962C8B-B14F-4D97-AF65-F5344CB8AC3E}">
        <p14:creationId xmlns:p14="http://schemas.microsoft.com/office/powerpoint/2010/main" val="3527580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Threats</a:t>
            </a:r>
          </a:p>
        </p:txBody>
      </p:sp>
      <p:sp>
        <p:nvSpPr>
          <p:cNvPr id="5" name="Content Placeholder 4"/>
          <p:cNvSpPr>
            <a:spLocks noGrp="1"/>
          </p:cNvSpPr>
          <p:nvPr>
            <p:ph idx="1"/>
          </p:nvPr>
        </p:nvSpPr>
        <p:spPr/>
        <p:txBody>
          <a:bodyPr>
            <a:normAutofit fontScale="92500" lnSpcReduction="10000"/>
          </a:bodyPr>
          <a:lstStyle/>
          <a:p>
            <a:r>
              <a:rPr lang="en-US" dirty="0"/>
              <a:t>Malware</a:t>
            </a:r>
          </a:p>
          <a:p>
            <a:pPr lvl="1"/>
            <a:r>
              <a:rPr lang="en-US" dirty="0"/>
              <a:t>Viruses</a:t>
            </a:r>
          </a:p>
          <a:p>
            <a:pPr lvl="1"/>
            <a:r>
              <a:rPr lang="en-US" dirty="0"/>
              <a:t>Worms</a:t>
            </a:r>
          </a:p>
          <a:p>
            <a:pPr lvl="1"/>
            <a:r>
              <a:rPr lang="en-US" dirty="0"/>
              <a:t>Trojans</a:t>
            </a:r>
          </a:p>
          <a:p>
            <a:pPr lvl="1"/>
            <a:r>
              <a:rPr lang="en-US" dirty="0"/>
              <a:t>Bots</a:t>
            </a:r>
          </a:p>
          <a:p>
            <a:pPr lvl="1"/>
            <a:r>
              <a:rPr lang="en-US" dirty="0"/>
              <a:t>Spyware</a:t>
            </a:r>
          </a:p>
          <a:p>
            <a:r>
              <a:rPr lang="en-US" dirty="0"/>
              <a:t>Mal-People</a:t>
            </a:r>
          </a:p>
          <a:p>
            <a:pPr lvl="1"/>
            <a:r>
              <a:rPr lang="en-US" dirty="0"/>
              <a:t>Hackers (Financial data, Healthcare data, personal data)</a:t>
            </a:r>
          </a:p>
          <a:p>
            <a:pPr lvl="1"/>
            <a:r>
              <a:rPr lang="en-US" dirty="0" err="1"/>
              <a:t>Spoofers</a:t>
            </a:r>
            <a:r>
              <a:rPr lang="en-US" dirty="0"/>
              <a:t> (including </a:t>
            </a:r>
            <a:r>
              <a:rPr lang="en-US" dirty="0" err="1"/>
              <a:t>Catfishers</a:t>
            </a:r>
            <a:r>
              <a:rPr lang="en-US" dirty="0"/>
              <a:t>)</a:t>
            </a:r>
          </a:p>
          <a:p>
            <a:pPr lvl="1"/>
            <a:r>
              <a:rPr lang="en-US" dirty="0"/>
              <a:t>Scammers</a:t>
            </a:r>
          </a:p>
          <a:p>
            <a:pPr lvl="1"/>
            <a:r>
              <a:rPr lang="en-US" dirty="0"/>
              <a:t>Identity Thieves </a:t>
            </a:r>
          </a:p>
          <a:p>
            <a:pPr lvl="1"/>
            <a:r>
              <a:rPr lang="en-US" dirty="0"/>
              <a:t>Bullies and Trolls</a:t>
            </a:r>
          </a:p>
          <a:p>
            <a:pPr lvl="1"/>
            <a:r>
              <a:rPr lang="en-US" dirty="0"/>
              <a:t>Predators </a:t>
            </a:r>
          </a:p>
          <a:p>
            <a:pPr lvl="1"/>
            <a:endParaRPr lang="en-US" dirty="0"/>
          </a:p>
        </p:txBody>
      </p:sp>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B7D6E0C7-FC70-4F4C-9872-0E289F401F3D}" type="slidenum">
              <a:rPr lang="en-US" smtClean="0"/>
              <a:t>7</a:t>
            </a:fld>
            <a:endParaRPr lang="en-US"/>
          </a:p>
        </p:txBody>
      </p:sp>
    </p:spTree>
    <p:extLst>
      <p:ext uri="{BB962C8B-B14F-4D97-AF65-F5344CB8AC3E}">
        <p14:creationId xmlns:p14="http://schemas.microsoft.com/office/powerpoint/2010/main" val="1330936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Prevention is the best medicine</a:t>
            </a:r>
          </a:p>
        </p:txBody>
      </p:sp>
      <p:sp>
        <p:nvSpPr>
          <p:cNvPr id="6" name="Text Placeholder 5"/>
          <p:cNvSpPr>
            <a:spLocks noGrp="1"/>
          </p:cNvSpPr>
          <p:nvPr>
            <p:ph type="body" sz="half" idx="2"/>
          </p:nvPr>
        </p:nvSpPr>
        <p:spPr/>
        <p:txBody>
          <a:bodyPr anchor="b">
            <a:normAutofit/>
          </a:bodyPr>
          <a:lstStyle/>
          <a:p>
            <a:r>
              <a:rPr lang="en-US" sz="1100" dirty="0"/>
              <a:t>Image: https://</a:t>
            </a:r>
            <a:r>
              <a:rPr lang="en-US" sz="1100" dirty="0" err="1"/>
              <a:t>pixnio.com</a:t>
            </a:r>
            <a:r>
              <a:rPr lang="en-US" sz="1100" dirty="0"/>
              <a:t>/objects/signs/wash-your-hands-sign</a:t>
            </a:r>
          </a:p>
        </p:txBody>
      </p:sp>
      <p:pic>
        <p:nvPicPr>
          <p:cNvPr id="3" name="Picture Placeholder 2"/>
          <p:cNvPicPr>
            <a:picLocks noGrp="1" noChangeAspect="1"/>
          </p:cNvPicPr>
          <p:nvPr>
            <p:ph type="pic" idx="1"/>
          </p:nvPr>
        </p:nvPicPr>
        <p:blipFill>
          <a:blip r:embed="rId3" cstate="print">
            <a:extLst>
              <a:ext uri="{28A0092B-C50C-407E-A947-70E740481C1C}">
                <a14:useLocalDpi xmlns:a14="http://schemas.microsoft.com/office/drawing/2010/main"/>
              </a:ext>
            </a:extLst>
          </a:blip>
          <a:srcRect t="13185" b="13185"/>
          <a:stretch>
            <a:fillRect/>
          </a:stretch>
        </p:blipFill>
        <p:spPr/>
      </p:pic>
      <p:sp>
        <p:nvSpPr>
          <p:cNvPr id="5" name="Footer Placeholder 4"/>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B7D6E0C7-FC70-4F4C-9872-0E289F401F3D}" type="slidenum">
              <a:rPr lang="en-US" smtClean="0"/>
              <a:t>8</a:t>
            </a:fld>
            <a:endParaRPr lang="en-US"/>
          </a:p>
        </p:txBody>
      </p:sp>
    </p:spTree>
    <p:extLst>
      <p:ext uri="{BB962C8B-B14F-4D97-AF65-F5344CB8AC3E}">
        <p14:creationId xmlns:p14="http://schemas.microsoft.com/office/powerpoint/2010/main" val="2114775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5E6C45-6F9C-1D4B-865F-36551997D1DD}"/>
              </a:ext>
            </a:extLst>
          </p:cNvPr>
          <p:cNvSpPr>
            <a:spLocks noGrp="1"/>
          </p:cNvSpPr>
          <p:nvPr>
            <p:ph type="title"/>
          </p:nvPr>
        </p:nvSpPr>
        <p:spPr/>
        <p:txBody>
          <a:bodyPr/>
          <a:lstStyle/>
          <a:p>
            <a:r>
              <a:rPr lang="en-US" dirty="0"/>
              <a:t>Prevention</a:t>
            </a:r>
          </a:p>
        </p:txBody>
      </p:sp>
      <p:sp>
        <p:nvSpPr>
          <p:cNvPr id="8" name="Content Placeholder 7">
            <a:extLst>
              <a:ext uri="{FF2B5EF4-FFF2-40B4-BE49-F238E27FC236}">
                <a16:creationId xmlns:a16="http://schemas.microsoft.com/office/drawing/2014/main" id="{8C296F28-AE78-E14A-96B3-B173004DC1FC}"/>
              </a:ext>
            </a:extLst>
          </p:cNvPr>
          <p:cNvSpPr>
            <a:spLocks noGrp="1"/>
          </p:cNvSpPr>
          <p:nvPr>
            <p:ph sz="half" idx="1"/>
          </p:nvPr>
        </p:nvSpPr>
        <p:spPr/>
        <p:txBody>
          <a:bodyPr/>
          <a:lstStyle/>
          <a:p>
            <a:r>
              <a:rPr lang="en-US" dirty="0"/>
              <a:t>Keep your computers up to date</a:t>
            </a:r>
          </a:p>
          <a:p>
            <a:r>
              <a:rPr lang="en-US" dirty="0"/>
              <a:t>Use an Anti-Virus program</a:t>
            </a:r>
          </a:p>
          <a:p>
            <a:r>
              <a:rPr lang="en-US" dirty="0"/>
              <a:t>Use a Pop-up blocker on your browser</a:t>
            </a:r>
          </a:p>
          <a:p>
            <a:r>
              <a:rPr lang="en-US" dirty="0"/>
              <a:t>Create and follow a backup plan</a:t>
            </a:r>
          </a:p>
          <a:p>
            <a:r>
              <a:rPr lang="en-US" dirty="0"/>
              <a:t>Create and use good passwords</a:t>
            </a:r>
          </a:p>
          <a:p>
            <a:pPr lvl="1"/>
            <a:r>
              <a:rPr lang="en-US" dirty="0"/>
              <a:t>Password Manager</a:t>
            </a:r>
          </a:p>
          <a:p>
            <a:pPr lvl="1"/>
            <a:r>
              <a:rPr lang="en-US" dirty="0"/>
              <a:t>2 Factor Authentication</a:t>
            </a:r>
          </a:p>
          <a:p>
            <a:endParaRPr lang="en-US" dirty="0"/>
          </a:p>
        </p:txBody>
      </p:sp>
      <p:sp>
        <p:nvSpPr>
          <p:cNvPr id="9" name="Content Placeholder 8">
            <a:extLst>
              <a:ext uri="{FF2B5EF4-FFF2-40B4-BE49-F238E27FC236}">
                <a16:creationId xmlns:a16="http://schemas.microsoft.com/office/drawing/2014/main" id="{71090133-F6B5-2D42-BFDA-9E38E6D38F6D}"/>
              </a:ext>
            </a:extLst>
          </p:cNvPr>
          <p:cNvSpPr>
            <a:spLocks noGrp="1"/>
          </p:cNvSpPr>
          <p:nvPr>
            <p:ph sz="half" idx="2"/>
          </p:nvPr>
        </p:nvSpPr>
        <p:spPr/>
        <p:txBody>
          <a:bodyPr/>
          <a:lstStyle/>
          <a:p>
            <a:r>
              <a:rPr lang="en-US" dirty="0"/>
              <a:t>Resources:</a:t>
            </a:r>
          </a:p>
          <a:p>
            <a:pPr lvl="1">
              <a:buFont typeface="Arial" charset="0"/>
              <a:buChar char="•"/>
            </a:pPr>
            <a:r>
              <a:rPr lang="en-US" dirty="0"/>
              <a:t>Best Paid Anti-Virus: http://</a:t>
            </a:r>
            <a:r>
              <a:rPr lang="en-US" dirty="0" err="1"/>
              <a:t>www.techradar.com</a:t>
            </a:r>
            <a:r>
              <a:rPr lang="en-US" dirty="0"/>
              <a:t>/news/the-best-antivirus-software-of-2017 </a:t>
            </a:r>
          </a:p>
          <a:p>
            <a:pPr lvl="1">
              <a:buFont typeface="Arial" charset="0"/>
              <a:buChar char="•"/>
            </a:pPr>
            <a:r>
              <a:rPr lang="en-US" dirty="0"/>
              <a:t>Best Free Anti-Virus: http://</a:t>
            </a:r>
            <a:r>
              <a:rPr lang="en-US" dirty="0" err="1"/>
              <a:t>www.techradar.com</a:t>
            </a:r>
            <a:r>
              <a:rPr lang="en-US" dirty="0"/>
              <a:t>/news/the-best-free-antivirus</a:t>
            </a:r>
          </a:p>
        </p:txBody>
      </p:sp>
      <p:sp>
        <p:nvSpPr>
          <p:cNvPr id="5" name="Footer Placeholder 4">
            <a:extLst>
              <a:ext uri="{FF2B5EF4-FFF2-40B4-BE49-F238E27FC236}">
                <a16:creationId xmlns:a16="http://schemas.microsoft.com/office/drawing/2014/main" id="{DE1813B6-AF80-624C-8F0C-E7DB5B5E3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1CAB7-0D15-0D44-9817-9F904A396DF3}"/>
              </a:ext>
            </a:extLst>
          </p:cNvPr>
          <p:cNvSpPr>
            <a:spLocks noGrp="1"/>
          </p:cNvSpPr>
          <p:nvPr>
            <p:ph type="sldNum" sz="quarter" idx="12"/>
          </p:nvPr>
        </p:nvSpPr>
        <p:spPr/>
        <p:txBody>
          <a:bodyPr/>
          <a:lstStyle/>
          <a:p>
            <a:fld id="{B7D6E0C7-FC70-4F4C-9872-0E289F401F3D}" type="slidenum">
              <a:rPr lang="en-US" smtClean="0"/>
              <a:t>9</a:t>
            </a:fld>
            <a:endParaRPr lang="en-US"/>
          </a:p>
        </p:txBody>
      </p:sp>
    </p:spTree>
    <p:extLst>
      <p:ext uri="{BB962C8B-B14F-4D97-AF65-F5344CB8AC3E}">
        <p14:creationId xmlns:p14="http://schemas.microsoft.com/office/powerpoint/2010/main" val="1492506388"/>
      </p:ext>
    </p:extLst>
  </p:cSld>
  <p:clrMapOvr>
    <a:masterClrMapping/>
  </p:clrMapOvr>
</p:sld>
</file>

<file path=ppt/theme/theme1.xml><?xml version="1.0" encoding="utf-8"?>
<a:theme xmlns:a="http://schemas.openxmlformats.org/drawingml/2006/main" name="Retrospect">
  <a:themeElements>
    <a:clrScheme name="Custom 1">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FEFFFF"/>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1_IKSC">
  <a:themeElements>
    <a:clrScheme name="1_IKSC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1_IKSC">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_IKSC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1_IKSC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1_IKSC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1_IKSC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1_IKSC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6918</TotalTime>
  <Words>1489</Words>
  <Application>Microsoft Macintosh PowerPoint</Application>
  <PresentationFormat>On-screen Show (4:3)</PresentationFormat>
  <Paragraphs>161</Paragraphs>
  <Slides>24</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MS PGothic</vt:lpstr>
      <vt:lpstr>Arial</vt:lpstr>
      <vt:lpstr>Calibri</vt:lpstr>
      <vt:lpstr>Calibri Light</vt:lpstr>
      <vt:lpstr>Lato</vt:lpstr>
      <vt:lpstr>Mangal</vt:lpstr>
      <vt:lpstr>Trebuchet MS</vt:lpstr>
      <vt:lpstr>Verdana</vt:lpstr>
      <vt:lpstr>Wingdings</vt:lpstr>
      <vt:lpstr>Retrospect</vt:lpstr>
      <vt:lpstr>1_IKSC</vt:lpstr>
      <vt:lpstr>Staying Safe Online</vt:lpstr>
      <vt:lpstr>Amanda McLellan</vt:lpstr>
      <vt:lpstr>What do you want to know?</vt:lpstr>
      <vt:lpstr>Digital in 2018: Global Overview</vt:lpstr>
      <vt:lpstr>Educating Ourselves and Our Patrons</vt:lpstr>
      <vt:lpstr>Digital Citizenship</vt:lpstr>
      <vt:lpstr>Threats</vt:lpstr>
      <vt:lpstr>Prevention is the best medicine</vt:lpstr>
      <vt:lpstr>Prevention</vt:lpstr>
      <vt:lpstr>Strong Passwords</vt:lpstr>
      <vt:lpstr>Utilize a Password Manager</vt:lpstr>
      <vt:lpstr>Two Factor authentication</vt:lpstr>
      <vt:lpstr>“Because our digital identities are so interconnected, providing access to a single account can often give hackers access to others.”</vt:lpstr>
      <vt:lpstr>Social Engineering Attacks</vt:lpstr>
      <vt:lpstr>Recognizing phished and spoofed sites</vt:lpstr>
      <vt:lpstr>Be Internet Awesome</vt:lpstr>
      <vt:lpstr>Faux Paw</vt:lpstr>
      <vt:lpstr>San Jose Public Library – Virtual Privacy Lab</vt:lpstr>
      <vt:lpstr>Make (and follow) Family Rules for the Internet</vt:lpstr>
      <vt:lpstr>Other resources?</vt:lpstr>
      <vt:lpstr>Questions &amp; Discussion</vt:lpstr>
      <vt:lpstr>Scenarios</vt:lpstr>
      <vt:lpstr>Further Reading - websites</vt:lpstr>
      <vt:lpstr>Further Reading - Articles</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Security &amp; Privacy</dc:title>
  <dc:creator>McLellan, Amanda Hartman</dc:creator>
  <cp:lastModifiedBy>McLellan, Amanda Hartman</cp:lastModifiedBy>
  <cp:revision>96</cp:revision>
  <dcterms:created xsi:type="dcterms:W3CDTF">2016-09-21T23:45:14Z</dcterms:created>
  <dcterms:modified xsi:type="dcterms:W3CDTF">2018-02-26T00:21:41Z</dcterms:modified>
</cp:coreProperties>
</file>